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Raleway"/>
      <p:regular r:id="rId33"/>
      <p:bold r:id="rId34"/>
      <p:italic r:id="rId35"/>
      <p:boldItalic r:id="rId36"/>
    </p:embeddedFont>
    <p:embeddedFont>
      <p:font typeface="Oswald"/>
      <p:regular r:id="rId37"/>
      <p:bold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41462A9-A9BE-4867-998E-90982C14CD33}">
  <a:tblStyle styleId="{E41462A9-A9BE-4867-998E-90982C14CD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aleway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aleway-italic.fntdata"/><Relationship Id="rId12" Type="http://schemas.openxmlformats.org/officeDocument/2006/relationships/slide" Target="slides/slide7.xml"/><Relationship Id="rId34" Type="http://schemas.openxmlformats.org/officeDocument/2006/relationships/font" Target="fonts/Raleway-bold.fntdata"/><Relationship Id="rId15" Type="http://schemas.openxmlformats.org/officeDocument/2006/relationships/slide" Target="slides/slide10.xml"/><Relationship Id="rId37" Type="http://schemas.openxmlformats.org/officeDocument/2006/relationships/font" Target="fonts/Oswald-regular.fntdata"/><Relationship Id="rId14" Type="http://schemas.openxmlformats.org/officeDocument/2006/relationships/slide" Target="slides/slide9.xml"/><Relationship Id="rId36" Type="http://schemas.openxmlformats.org/officeDocument/2006/relationships/font" Target="fonts/Raleway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Oswald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21.jpg>
</file>

<file path=ppt/media/image22.png>
</file>

<file path=ppt/media/image23.jpg>
</file>

<file path=ppt/media/image24.jpg>
</file>

<file path=ppt/media/image25.jpg>
</file>

<file path=ppt/media/image26.jpg>
</file>

<file path=ppt/media/image27.png>
</file>

<file path=ppt/media/image28.png>
</file>

<file path=ppt/media/image29.png>
</file>

<file path=ppt/media/image3.png>
</file>

<file path=ppt/media/image30.jpg>
</file>

<file path=ppt/media/image31.jpg>
</file>

<file path=ppt/media/image32.png>
</file>

<file path=ppt/media/image34.png>
</file>

<file path=ppt/media/image36.jpg>
</file>

<file path=ppt/media/image37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2a0db83023e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2a0db83023e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8c1997cbfd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8c1997cbfd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2a0da35415f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2a0da35415f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8c1997cbfd_0_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8c1997cbfd_0_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2a0da35415f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2a0da35415f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g8b8ed53e21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0" name="Google Shape;900;g8b8ed53e21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g2a0da35415f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" name="Google Shape;908;g2a0da35415f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7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g2a0da35415f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9" name="Google Shape;999;g2a0da35415f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3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8c1997cbfd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8c1997cbfd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8c1997cbfd_0_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8c1997cbfd_0_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a0da35415f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a0da35415f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8c1997cbfd_0_6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8c1997cbfd_0_6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g2a0db83023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" name="Google Shape;1226;g2a0db83023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2a0db83023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2a0db83023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2a0db83023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2a0db83023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4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g2a0db83023e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6" name="Google Shape;1246;g2a0db83023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g2a0db83023e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3" name="Google Shape;1253;g2a0db83023e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8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g2a0db83023e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" name="Google Shape;1260;g2a0db83023e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3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2a0db83023e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" name="Google Shape;1265;g2a0db83023e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8c1997cbf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8c1997cbf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8c1997cbfd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8c1997cbfd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a0db83023e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2a0db83023e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a0da35415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a0da35415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8c1997cbfd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8c1997cbfd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2a0da35415f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2a0da35415f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93be0b7465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93be0b7465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887750" y="948175"/>
            <a:ext cx="53685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861875" y="3193650"/>
            <a:ext cx="3420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hasCustomPrompt="1" type="title"/>
          </p:nvPr>
        </p:nvSpPr>
        <p:spPr>
          <a:xfrm>
            <a:off x="1903250" y="1622775"/>
            <a:ext cx="5337600" cy="13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/>
          <p:nvPr>
            <p:ph idx="1" type="body"/>
          </p:nvPr>
        </p:nvSpPr>
        <p:spPr>
          <a:xfrm>
            <a:off x="3191375" y="2936775"/>
            <a:ext cx="2761500" cy="8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TITLE_AND_TWO_COLUMNS_1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/>
          <p:nvPr/>
        </p:nvSpPr>
        <p:spPr>
          <a:xfrm>
            <a:off x="4564625" y="9500"/>
            <a:ext cx="4579500" cy="5143500"/>
          </a:xfrm>
          <a:prstGeom prst="rect">
            <a:avLst/>
          </a:prstGeom>
          <a:gradFill>
            <a:gsLst>
              <a:gs pos="0">
                <a:srgbClr val="20124D"/>
              </a:gs>
              <a:gs pos="58999">
                <a:srgbClr val="855673"/>
              </a:gs>
              <a:gs pos="100000">
                <a:srgbClr val="EA9999"/>
              </a:gs>
            </a:gsLst>
            <a:lin ang="2700006" scaled="0"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14"/>
          <p:cNvSpPr/>
          <p:nvPr/>
        </p:nvSpPr>
        <p:spPr>
          <a:xfrm>
            <a:off x="-14875" y="9500"/>
            <a:ext cx="4579500" cy="51435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4"/>
          <p:cNvSpPr txBox="1"/>
          <p:nvPr>
            <p:ph type="title"/>
          </p:nvPr>
        </p:nvSpPr>
        <p:spPr>
          <a:xfrm>
            <a:off x="5011588" y="2052650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" name="Google Shape;45;p14"/>
          <p:cNvSpPr txBox="1"/>
          <p:nvPr>
            <p:ph idx="1" type="body"/>
          </p:nvPr>
        </p:nvSpPr>
        <p:spPr>
          <a:xfrm>
            <a:off x="5011592" y="2587250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6" name="Google Shape;46;p14"/>
          <p:cNvSpPr txBox="1"/>
          <p:nvPr>
            <p:ph idx="2" type="body"/>
          </p:nvPr>
        </p:nvSpPr>
        <p:spPr>
          <a:xfrm>
            <a:off x="2295767" y="2587250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4"/>
          <p:cNvSpPr txBox="1"/>
          <p:nvPr>
            <p:ph idx="3" type="title"/>
          </p:nvPr>
        </p:nvSpPr>
        <p:spPr>
          <a:xfrm>
            <a:off x="2295763" y="2052650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5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0" name="Google Shape;50;p15"/>
          <p:cNvSpPr txBox="1"/>
          <p:nvPr>
            <p:ph hasCustomPrompt="1" idx="2" type="title"/>
          </p:nvPr>
        </p:nvSpPr>
        <p:spPr>
          <a:xfrm>
            <a:off x="1364450" y="2433700"/>
            <a:ext cx="9927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5"/>
          <p:cNvSpPr txBox="1"/>
          <p:nvPr>
            <p:ph hasCustomPrompt="1" idx="3" type="title"/>
          </p:nvPr>
        </p:nvSpPr>
        <p:spPr>
          <a:xfrm>
            <a:off x="3171950" y="2433700"/>
            <a:ext cx="9927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5"/>
          <p:cNvSpPr txBox="1"/>
          <p:nvPr>
            <p:ph hasCustomPrompt="1" idx="4" type="title"/>
          </p:nvPr>
        </p:nvSpPr>
        <p:spPr>
          <a:xfrm>
            <a:off x="4979450" y="2433700"/>
            <a:ext cx="9927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5"/>
          <p:cNvSpPr txBox="1"/>
          <p:nvPr>
            <p:ph hasCustomPrompt="1" idx="5" type="title"/>
          </p:nvPr>
        </p:nvSpPr>
        <p:spPr>
          <a:xfrm>
            <a:off x="6786950" y="2433700"/>
            <a:ext cx="9927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5"/>
          <p:cNvSpPr txBox="1"/>
          <p:nvPr>
            <p:ph idx="1" type="subTitle"/>
          </p:nvPr>
        </p:nvSpPr>
        <p:spPr>
          <a:xfrm>
            <a:off x="1299875" y="2886625"/>
            <a:ext cx="112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5"/>
          <p:cNvSpPr txBox="1"/>
          <p:nvPr>
            <p:ph idx="6" type="subTitle"/>
          </p:nvPr>
        </p:nvSpPr>
        <p:spPr>
          <a:xfrm>
            <a:off x="3107300" y="2886625"/>
            <a:ext cx="112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5"/>
          <p:cNvSpPr txBox="1"/>
          <p:nvPr>
            <p:ph idx="7" type="subTitle"/>
          </p:nvPr>
        </p:nvSpPr>
        <p:spPr>
          <a:xfrm>
            <a:off x="4914800" y="2886625"/>
            <a:ext cx="112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5"/>
          <p:cNvSpPr txBox="1"/>
          <p:nvPr>
            <p:ph idx="8" type="subTitle"/>
          </p:nvPr>
        </p:nvSpPr>
        <p:spPr>
          <a:xfrm>
            <a:off x="6722300" y="2886625"/>
            <a:ext cx="112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5"/>
          <p:cNvSpPr txBox="1"/>
          <p:nvPr>
            <p:ph idx="9" type="subTitle"/>
          </p:nvPr>
        </p:nvSpPr>
        <p:spPr>
          <a:xfrm>
            <a:off x="1193900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5"/>
          <p:cNvSpPr txBox="1"/>
          <p:nvPr>
            <p:ph idx="13" type="subTitle"/>
          </p:nvPr>
        </p:nvSpPr>
        <p:spPr>
          <a:xfrm>
            <a:off x="3001397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4" type="subTitle"/>
          </p:nvPr>
        </p:nvSpPr>
        <p:spPr>
          <a:xfrm>
            <a:off x="4808895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5" type="subTitle"/>
          </p:nvPr>
        </p:nvSpPr>
        <p:spPr>
          <a:xfrm>
            <a:off x="6616392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" type="subTitle"/>
          </p:nvPr>
        </p:nvSpPr>
        <p:spPr>
          <a:xfrm>
            <a:off x="719600" y="23587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2" type="subTitle"/>
          </p:nvPr>
        </p:nvSpPr>
        <p:spPr>
          <a:xfrm>
            <a:off x="720100" y="26586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3" type="subTitle"/>
          </p:nvPr>
        </p:nvSpPr>
        <p:spPr>
          <a:xfrm>
            <a:off x="3413500" y="23587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67" name="Google Shape;67;p16"/>
          <p:cNvSpPr txBox="1"/>
          <p:nvPr>
            <p:ph idx="4" type="subTitle"/>
          </p:nvPr>
        </p:nvSpPr>
        <p:spPr>
          <a:xfrm>
            <a:off x="3413738" y="26586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5" type="subTitle"/>
          </p:nvPr>
        </p:nvSpPr>
        <p:spPr>
          <a:xfrm>
            <a:off x="6107050" y="23587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69" name="Google Shape;69;p16"/>
          <p:cNvSpPr txBox="1"/>
          <p:nvPr>
            <p:ph idx="6" type="subTitle"/>
          </p:nvPr>
        </p:nvSpPr>
        <p:spPr>
          <a:xfrm>
            <a:off x="6107100" y="26586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CUSTOM_5_2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idx="1" type="subTitle"/>
          </p:nvPr>
        </p:nvSpPr>
        <p:spPr>
          <a:xfrm>
            <a:off x="719950" y="2669525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2" type="subTitle"/>
          </p:nvPr>
        </p:nvSpPr>
        <p:spPr>
          <a:xfrm>
            <a:off x="3930887" y="3321400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3" type="subTitle"/>
          </p:nvPr>
        </p:nvSpPr>
        <p:spPr>
          <a:xfrm>
            <a:off x="7141800" y="2669525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4" type="subTitle"/>
          </p:nvPr>
        </p:nvSpPr>
        <p:spPr>
          <a:xfrm>
            <a:off x="719950" y="2356025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5" type="subTitle"/>
          </p:nvPr>
        </p:nvSpPr>
        <p:spPr>
          <a:xfrm>
            <a:off x="7141800" y="2356025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6" type="subTitle"/>
          </p:nvPr>
        </p:nvSpPr>
        <p:spPr>
          <a:xfrm>
            <a:off x="3930875" y="2995100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 2">
  <p:cSld name="CUSTOM_5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subTitle"/>
          </p:nvPr>
        </p:nvSpPr>
        <p:spPr>
          <a:xfrm>
            <a:off x="2223250" y="1466400"/>
            <a:ext cx="16827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idx="2" type="subTitle"/>
          </p:nvPr>
        </p:nvSpPr>
        <p:spPr>
          <a:xfrm>
            <a:off x="1798550" y="1842500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200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3" type="subTitle"/>
          </p:nvPr>
        </p:nvSpPr>
        <p:spPr>
          <a:xfrm>
            <a:off x="2223594" y="2790025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4" type="subTitle"/>
          </p:nvPr>
        </p:nvSpPr>
        <p:spPr>
          <a:xfrm>
            <a:off x="1798574" y="3166125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081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5" type="subTitle"/>
          </p:nvPr>
        </p:nvSpPr>
        <p:spPr>
          <a:xfrm>
            <a:off x="5237913" y="2790025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6" type="subTitle"/>
          </p:nvPr>
        </p:nvSpPr>
        <p:spPr>
          <a:xfrm>
            <a:off x="5237975" y="3166125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7" type="subTitle"/>
          </p:nvPr>
        </p:nvSpPr>
        <p:spPr>
          <a:xfrm>
            <a:off x="5237957" y="1466400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87" name="Google Shape;87;p18"/>
          <p:cNvSpPr txBox="1"/>
          <p:nvPr>
            <p:ph idx="8" type="subTitle"/>
          </p:nvPr>
        </p:nvSpPr>
        <p:spPr>
          <a:xfrm>
            <a:off x="5238026" y="1842500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200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">
  <p:cSld name="CUSTOM_5_1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idx="1" type="subTitle"/>
          </p:nvPr>
        </p:nvSpPr>
        <p:spPr>
          <a:xfrm>
            <a:off x="4211675" y="142988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hasCustomPrompt="1" idx="2" type="title"/>
          </p:nvPr>
        </p:nvSpPr>
        <p:spPr>
          <a:xfrm>
            <a:off x="3331225" y="1443350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9"/>
          <p:cNvSpPr txBox="1"/>
          <p:nvPr>
            <p:ph idx="3" type="subTitle"/>
          </p:nvPr>
        </p:nvSpPr>
        <p:spPr>
          <a:xfrm>
            <a:off x="4211675" y="1694759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4" type="subTitle"/>
          </p:nvPr>
        </p:nvSpPr>
        <p:spPr>
          <a:xfrm>
            <a:off x="4211675" y="2521206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hasCustomPrompt="1" idx="5" type="title"/>
          </p:nvPr>
        </p:nvSpPr>
        <p:spPr>
          <a:xfrm>
            <a:off x="3331225" y="2515672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19"/>
          <p:cNvSpPr txBox="1"/>
          <p:nvPr>
            <p:ph idx="6" type="subTitle"/>
          </p:nvPr>
        </p:nvSpPr>
        <p:spPr>
          <a:xfrm>
            <a:off x="4211675" y="2786080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7" type="subTitle"/>
          </p:nvPr>
        </p:nvSpPr>
        <p:spPr>
          <a:xfrm>
            <a:off x="4211825" y="3612527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hasCustomPrompt="1" idx="8" type="title"/>
          </p:nvPr>
        </p:nvSpPr>
        <p:spPr>
          <a:xfrm>
            <a:off x="3331225" y="3612527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98" name="Google Shape;98;p19"/>
          <p:cNvSpPr txBox="1"/>
          <p:nvPr>
            <p:ph idx="9" type="subTitle"/>
          </p:nvPr>
        </p:nvSpPr>
        <p:spPr>
          <a:xfrm>
            <a:off x="4211825" y="3877401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idx="1" type="subTitle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hasCustomPrompt="1" idx="2" type="title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20"/>
          <p:cNvSpPr txBox="1"/>
          <p:nvPr>
            <p:ph idx="3" type="subTitle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4" type="subTitle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0"/>
          <p:cNvSpPr txBox="1"/>
          <p:nvPr>
            <p:ph hasCustomPrompt="1" idx="5" type="title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20"/>
          <p:cNvSpPr txBox="1"/>
          <p:nvPr>
            <p:ph idx="6" type="subTitle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0"/>
          <p:cNvSpPr txBox="1"/>
          <p:nvPr>
            <p:ph idx="7" type="subTitle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0"/>
          <p:cNvSpPr txBox="1"/>
          <p:nvPr>
            <p:ph hasCustomPrompt="1" idx="8" type="title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20"/>
          <p:cNvSpPr txBox="1"/>
          <p:nvPr>
            <p:ph idx="9" type="subTitle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0"/>
          <p:cNvSpPr txBox="1"/>
          <p:nvPr>
            <p:ph idx="13" type="subTitle"/>
          </p:nvPr>
        </p:nvSpPr>
        <p:spPr>
          <a:xfrm>
            <a:off x="719600" y="3519302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0"/>
          <p:cNvSpPr txBox="1"/>
          <p:nvPr>
            <p:ph hasCustomPrompt="1" idx="14" type="title"/>
          </p:nvPr>
        </p:nvSpPr>
        <p:spPr>
          <a:xfrm>
            <a:off x="1329200" y="3067011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12" name="Google Shape;112;p20"/>
          <p:cNvSpPr txBox="1"/>
          <p:nvPr>
            <p:ph idx="15" type="subTitle"/>
          </p:nvPr>
        </p:nvSpPr>
        <p:spPr>
          <a:xfrm>
            <a:off x="720100" y="3895402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0"/>
          <p:cNvSpPr txBox="1"/>
          <p:nvPr>
            <p:ph idx="16" type="subTitle"/>
          </p:nvPr>
        </p:nvSpPr>
        <p:spPr>
          <a:xfrm>
            <a:off x="3413400" y="3519302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0"/>
          <p:cNvSpPr txBox="1"/>
          <p:nvPr>
            <p:ph hasCustomPrompt="1" idx="17" type="title"/>
          </p:nvPr>
        </p:nvSpPr>
        <p:spPr>
          <a:xfrm>
            <a:off x="4023025" y="3067011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15" name="Google Shape;115;p20"/>
          <p:cNvSpPr txBox="1"/>
          <p:nvPr>
            <p:ph idx="18" type="subTitle"/>
          </p:nvPr>
        </p:nvSpPr>
        <p:spPr>
          <a:xfrm>
            <a:off x="3413738" y="3895402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0"/>
          <p:cNvSpPr txBox="1"/>
          <p:nvPr>
            <p:ph idx="19" type="subTitle"/>
          </p:nvPr>
        </p:nvSpPr>
        <p:spPr>
          <a:xfrm>
            <a:off x="6107050" y="3519300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0"/>
          <p:cNvSpPr txBox="1"/>
          <p:nvPr>
            <p:ph hasCustomPrompt="1" idx="20" type="title"/>
          </p:nvPr>
        </p:nvSpPr>
        <p:spPr>
          <a:xfrm>
            <a:off x="6716550" y="3067011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18" name="Google Shape;118;p20"/>
          <p:cNvSpPr txBox="1"/>
          <p:nvPr>
            <p:ph idx="21" type="subTitle"/>
          </p:nvPr>
        </p:nvSpPr>
        <p:spPr>
          <a:xfrm>
            <a:off x="6107101" y="3895402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1449150" y="1512225"/>
            <a:ext cx="6245700" cy="187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idx="2" type="title"/>
          </p:nvPr>
        </p:nvSpPr>
        <p:spPr>
          <a:xfrm>
            <a:off x="1449150" y="3334700"/>
            <a:ext cx="6245700" cy="6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">
  <p:cSld name="CUSTOM_2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idx="1" type="subTitle"/>
          </p:nvPr>
        </p:nvSpPr>
        <p:spPr>
          <a:xfrm>
            <a:off x="1944363" y="15420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" name="Google Shape;122;p21"/>
          <p:cNvSpPr txBox="1"/>
          <p:nvPr>
            <p:ph idx="2" type="subTitle"/>
          </p:nvPr>
        </p:nvSpPr>
        <p:spPr>
          <a:xfrm>
            <a:off x="1944863" y="19181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1"/>
          <p:cNvSpPr txBox="1"/>
          <p:nvPr>
            <p:ph idx="3" type="subTitle"/>
          </p:nvPr>
        </p:nvSpPr>
        <p:spPr>
          <a:xfrm>
            <a:off x="1944388" y="2492563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1"/>
          <p:cNvSpPr txBox="1"/>
          <p:nvPr>
            <p:ph idx="4" type="subTitle"/>
          </p:nvPr>
        </p:nvSpPr>
        <p:spPr>
          <a:xfrm>
            <a:off x="1944625" y="2868653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1"/>
          <p:cNvSpPr txBox="1"/>
          <p:nvPr>
            <p:ph idx="5" type="subTitle"/>
          </p:nvPr>
        </p:nvSpPr>
        <p:spPr>
          <a:xfrm>
            <a:off x="4882563" y="15420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1"/>
          <p:cNvSpPr txBox="1"/>
          <p:nvPr>
            <p:ph idx="6" type="subTitle"/>
          </p:nvPr>
        </p:nvSpPr>
        <p:spPr>
          <a:xfrm>
            <a:off x="4882613" y="19181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3210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1"/>
          <p:cNvSpPr txBox="1"/>
          <p:nvPr>
            <p:ph idx="7" type="subTitle"/>
          </p:nvPr>
        </p:nvSpPr>
        <p:spPr>
          <a:xfrm>
            <a:off x="1944363" y="3443102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1"/>
          <p:cNvSpPr txBox="1"/>
          <p:nvPr>
            <p:ph idx="8" type="subTitle"/>
          </p:nvPr>
        </p:nvSpPr>
        <p:spPr>
          <a:xfrm>
            <a:off x="1944863" y="3819202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1"/>
          <p:cNvSpPr txBox="1"/>
          <p:nvPr>
            <p:ph idx="9" type="subTitle"/>
          </p:nvPr>
        </p:nvSpPr>
        <p:spPr>
          <a:xfrm>
            <a:off x="4882388" y="249256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1"/>
          <p:cNvSpPr txBox="1"/>
          <p:nvPr>
            <p:ph idx="13" type="subTitle"/>
          </p:nvPr>
        </p:nvSpPr>
        <p:spPr>
          <a:xfrm>
            <a:off x="4882725" y="2868665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1"/>
          <p:cNvSpPr txBox="1"/>
          <p:nvPr>
            <p:ph idx="14" type="subTitle"/>
          </p:nvPr>
        </p:nvSpPr>
        <p:spPr>
          <a:xfrm>
            <a:off x="4882563" y="3443100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1"/>
          <p:cNvSpPr txBox="1"/>
          <p:nvPr>
            <p:ph idx="15" type="subTitle"/>
          </p:nvPr>
        </p:nvSpPr>
        <p:spPr>
          <a:xfrm>
            <a:off x="4882613" y="3819202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 and subtitle">
  <p:cSld name="CUSTOM_3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>
            <p:ph hasCustomPrompt="1" type="title"/>
          </p:nvPr>
        </p:nvSpPr>
        <p:spPr>
          <a:xfrm>
            <a:off x="3389825" y="1356150"/>
            <a:ext cx="1172400" cy="128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5" name="Google Shape;135;p22"/>
          <p:cNvSpPr txBox="1"/>
          <p:nvPr>
            <p:ph idx="2" type="title"/>
          </p:nvPr>
        </p:nvSpPr>
        <p:spPr>
          <a:xfrm>
            <a:off x="3507400" y="2586993"/>
            <a:ext cx="3852000" cy="6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 and subtitle 2">
  <p:cSld name="CUSTOM_6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hasCustomPrompt="1" type="title"/>
          </p:nvPr>
        </p:nvSpPr>
        <p:spPr>
          <a:xfrm>
            <a:off x="2285825" y="1927950"/>
            <a:ext cx="1338900" cy="128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8" name="Google Shape;138;p23"/>
          <p:cNvSpPr txBox="1"/>
          <p:nvPr>
            <p:ph idx="2" type="title"/>
          </p:nvPr>
        </p:nvSpPr>
        <p:spPr>
          <a:xfrm>
            <a:off x="3722950" y="2073553"/>
            <a:ext cx="3852000" cy="9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 and subtitle 3">
  <p:cSld name="CUSTOM_6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hasCustomPrompt="1" type="title"/>
          </p:nvPr>
        </p:nvSpPr>
        <p:spPr>
          <a:xfrm>
            <a:off x="3814350" y="1356150"/>
            <a:ext cx="1515300" cy="128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1" name="Google Shape;141;p24"/>
          <p:cNvSpPr txBox="1"/>
          <p:nvPr>
            <p:ph idx="2" type="title"/>
          </p:nvPr>
        </p:nvSpPr>
        <p:spPr>
          <a:xfrm>
            <a:off x="3073050" y="2518425"/>
            <a:ext cx="2997900" cy="10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 and subtitle 4">
  <p:cSld name="CUSTOM_6_1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hasCustomPrompt="1" type="title"/>
          </p:nvPr>
        </p:nvSpPr>
        <p:spPr>
          <a:xfrm>
            <a:off x="4594375" y="1356150"/>
            <a:ext cx="1288200" cy="128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4" name="Google Shape;144;p25"/>
          <p:cNvSpPr txBox="1"/>
          <p:nvPr>
            <p:ph idx="2" type="title"/>
          </p:nvPr>
        </p:nvSpPr>
        <p:spPr>
          <a:xfrm>
            <a:off x="2686963" y="2587000"/>
            <a:ext cx="3195600" cy="6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 and subtitle 5">
  <p:cSld name="CUSTOM_6_1_1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/>
          <p:nvPr>
            <p:ph hasCustomPrompt="1" type="title"/>
          </p:nvPr>
        </p:nvSpPr>
        <p:spPr>
          <a:xfrm>
            <a:off x="4707800" y="2147125"/>
            <a:ext cx="1212000" cy="105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7" name="Google Shape;147;p26"/>
          <p:cNvSpPr txBox="1"/>
          <p:nvPr>
            <p:ph idx="2" type="title"/>
          </p:nvPr>
        </p:nvSpPr>
        <p:spPr>
          <a:xfrm>
            <a:off x="2897650" y="2147125"/>
            <a:ext cx="1696500" cy="9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 and subtitle 6">
  <p:cSld name="CUSTOM_6_1_1_1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/>
          <p:nvPr>
            <p:ph hasCustomPrompt="1" type="title"/>
          </p:nvPr>
        </p:nvSpPr>
        <p:spPr>
          <a:xfrm>
            <a:off x="3894750" y="2751750"/>
            <a:ext cx="1354500" cy="94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0" name="Google Shape;150;p27"/>
          <p:cNvSpPr txBox="1"/>
          <p:nvPr>
            <p:ph idx="2" type="title"/>
          </p:nvPr>
        </p:nvSpPr>
        <p:spPr>
          <a:xfrm>
            <a:off x="2646000" y="1855999"/>
            <a:ext cx="38520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4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4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9"/>
          <p:cNvSpPr txBox="1"/>
          <p:nvPr>
            <p:ph type="title"/>
          </p:nvPr>
        </p:nvSpPr>
        <p:spPr>
          <a:xfrm>
            <a:off x="720000" y="540000"/>
            <a:ext cx="385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4_1_1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4_1_1_1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2"/>
          <p:cNvSpPr txBox="1"/>
          <p:nvPr>
            <p:ph type="ctrTitle"/>
          </p:nvPr>
        </p:nvSpPr>
        <p:spPr>
          <a:xfrm>
            <a:off x="1887750" y="946225"/>
            <a:ext cx="5368500" cy="97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32"/>
          <p:cNvSpPr txBox="1"/>
          <p:nvPr>
            <p:ph idx="1" type="subTitle"/>
          </p:nvPr>
        </p:nvSpPr>
        <p:spPr>
          <a:xfrm>
            <a:off x="4774636" y="2224775"/>
            <a:ext cx="3054900" cy="11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32"/>
          <p:cNvSpPr txBox="1"/>
          <p:nvPr/>
        </p:nvSpPr>
        <p:spPr>
          <a:xfrm>
            <a:off x="2569325" y="4151400"/>
            <a:ext cx="40056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CREDITS: This presentation template was created by </a:t>
            </a:r>
            <a:r>
              <a:rPr b="1" lang="en" sz="1000" u="sng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,</a:t>
            </a:r>
            <a:r>
              <a:rPr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including icons by </a:t>
            </a:r>
            <a:r>
              <a:rPr b="1" lang="en" sz="1000" u="sng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, infographics &amp; images by </a:t>
            </a:r>
            <a:r>
              <a:rPr b="1" lang="en" sz="1000" u="sng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sz="1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3" name="Google Shape;163;p32"/>
          <p:cNvSpPr txBox="1"/>
          <p:nvPr>
            <p:ph idx="2" type="subTitle"/>
          </p:nvPr>
        </p:nvSpPr>
        <p:spPr>
          <a:xfrm>
            <a:off x="1314451" y="2224775"/>
            <a:ext cx="2550900" cy="9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5011588" y="2052650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" type="body"/>
          </p:nvPr>
        </p:nvSpPr>
        <p:spPr>
          <a:xfrm>
            <a:off x="5011592" y="2587250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2" type="body"/>
          </p:nvPr>
        </p:nvSpPr>
        <p:spPr>
          <a:xfrm>
            <a:off x="2295767" y="2587250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3" type="title"/>
          </p:nvPr>
        </p:nvSpPr>
        <p:spPr>
          <a:xfrm>
            <a:off x="2295763" y="2052650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/>
          <p:nvPr>
            <p:ph type="title"/>
          </p:nvPr>
        </p:nvSpPr>
        <p:spPr>
          <a:xfrm>
            <a:off x="4939700" y="1288261"/>
            <a:ext cx="1905300" cy="9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" name="Google Shape;27;p7"/>
          <p:cNvSpPr txBox="1"/>
          <p:nvPr>
            <p:ph idx="1" type="body"/>
          </p:nvPr>
        </p:nvSpPr>
        <p:spPr>
          <a:xfrm>
            <a:off x="4939700" y="2182538"/>
            <a:ext cx="1905300" cy="18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/>
          <p:nvPr>
            <p:ph type="title"/>
          </p:nvPr>
        </p:nvSpPr>
        <p:spPr>
          <a:xfrm>
            <a:off x="720000" y="1570025"/>
            <a:ext cx="6387900" cy="19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/>
          <p:nvPr>
            <p:ph type="title"/>
          </p:nvPr>
        </p:nvSpPr>
        <p:spPr>
          <a:xfrm>
            <a:off x="1205200" y="1689450"/>
            <a:ext cx="2617200" cy="8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" name="Google Shape;32;p9"/>
          <p:cNvSpPr txBox="1"/>
          <p:nvPr>
            <p:ph idx="1" type="subTitle"/>
          </p:nvPr>
        </p:nvSpPr>
        <p:spPr>
          <a:xfrm>
            <a:off x="1205200" y="2658641"/>
            <a:ext cx="2617200" cy="6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3" name="Google Shape;33;p9"/>
          <p:cNvSpPr txBox="1"/>
          <p:nvPr>
            <p:ph idx="2" type="body"/>
          </p:nvPr>
        </p:nvSpPr>
        <p:spPr>
          <a:xfrm>
            <a:off x="4306275" y="1613250"/>
            <a:ext cx="3852000" cy="19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idx="1" type="body"/>
          </p:nvPr>
        </p:nvSpPr>
        <p:spPr>
          <a:xfrm>
            <a:off x="5182400" y="3089225"/>
            <a:ext cx="3241500" cy="147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25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33" Type="http://schemas.openxmlformats.org/officeDocument/2006/relationships/theme" Target="../theme/theme1.xml"/><Relationship Id="rId10" Type="http://schemas.openxmlformats.org/officeDocument/2006/relationships/slideLayout" Target="../slideLayouts/slideLayout9.xml"/><Relationship Id="rId3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swald"/>
              <a:buNone/>
              <a:defRPr sz="2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Char char="●"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Char char="○"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Char char="■"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Char char="●"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Char char="○"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Char char="■"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Char char="●"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Char char="○"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aleway"/>
              <a:buChar char="■"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jpg"/><Relationship Id="rId4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jpg"/><Relationship Id="rId4" Type="http://schemas.openxmlformats.org/officeDocument/2006/relationships/image" Target="../media/image18.png"/><Relationship Id="rId5" Type="http://schemas.openxmlformats.org/officeDocument/2006/relationships/image" Target="../media/image16.png"/><Relationship Id="rId6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jpg"/><Relationship Id="rId4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jpg"/><Relationship Id="rId4" Type="http://schemas.openxmlformats.org/officeDocument/2006/relationships/image" Target="../media/image37.jpg"/><Relationship Id="rId5" Type="http://schemas.openxmlformats.org/officeDocument/2006/relationships/image" Target="../media/image5.jpg"/><Relationship Id="rId6" Type="http://schemas.openxmlformats.org/officeDocument/2006/relationships/image" Target="../media/image4.jpg"/><Relationship Id="rId7" Type="http://schemas.openxmlformats.org/officeDocument/2006/relationships/image" Target="../media/image1.jpg"/><Relationship Id="rId8" Type="http://schemas.openxmlformats.org/officeDocument/2006/relationships/image" Target="../media/image36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3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barilliance.com/personalized-product-recommendations-stats/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drive.google.com/file/d/14K6mCK0Gs48_RDf3iNG2wnaOPuMECfUB/view?usp=sharing" TargetMode="External"/><Relationship Id="rId4" Type="http://schemas.openxmlformats.org/officeDocument/2006/relationships/hyperlink" Target="http://drive.google.com/file/d/14K6mCK0Gs48_RDf3iNG2wnaOPuMECfUB/view" TargetMode="External"/><Relationship Id="rId5" Type="http://schemas.openxmlformats.org/officeDocument/2006/relationships/image" Target="../media/image3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3"/>
          <p:cNvSpPr txBox="1"/>
          <p:nvPr>
            <p:ph type="ctrTitle"/>
          </p:nvPr>
        </p:nvSpPr>
        <p:spPr>
          <a:xfrm>
            <a:off x="1887750" y="948175"/>
            <a:ext cx="53685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Recommendation Engine for</a:t>
            </a:r>
            <a:endParaRPr sz="4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E-commerce Bookstore</a:t>
            </a:r>
            <a:endParaRPr sz="4600"/>
          </a:p>
        </p:txBody>
      </p:sp>
      <p:sp>
        <p:nvSpPr>
          <p:cNvPr id="169" name="Google Shape;169;p33"/>
          <p:cNvSpPr txBox="1"/>
          <p:nvPr>
            <p:ph idx="1" type="subTitle"/>
          </p:nvPr>
        </p:nvSpPr>
        <p:spPr>
          <a:xfrm>
            <a:off x="2861875" y="3193650"/>
            <a:ext cx="3420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3</a:t>
            </a:r>
            <a:endParaRPr/>
          </a:p>
        </p:txBody>
      </p:sp>
      <p:grpSp>
        <p:nvGrpSpPr>
          <p:cNvPr id="170" name="Google Shape;170;p33"/>
          <p:cNvGrpSpPr/>
          <p:nvPr/>
        </p:nvGrpSpPr>
        <p:grpSpPr>
          <a:xfrm rot="-5400000">
            <a:off x="4531668" y="1145388"/>
            <a:ext cx="80672" cy="3791466"/>
            <a:chOff x="240800" y="2204795"/>
            <a:chExt cx="14075" cy="652105"/>
          </a:xfrm>
        </p:grpSpPr>
        <p:sp>
          <p:nvSpPr>
            <p:cNvPr id="171" name="Google Shape;171;p33"/>
            <p:cNvSpPr/>
            <p:nvPr/>
          </p:nvSpPr>
          <p:spPr>
            <a:xfrm>
              <a:off x="240801" y="2204795"/>
              <a:ext cx="11401" cy="545681"/>
            </a:xfrm>
            <a:custGeom>
              <a:rect b="b" l="l" r="r" t="t"/>
              <a:pathLst>
                <a:path extrusionOk="0" h="16409" w="456">
                  <a:moveTo>
                    <a:pt x="0" y="1"/>
                  </a:moveTo>
                  <a:lnTo>
                    <a:pt x="0" y="16408"/>
                  </a:lnTo>
                  <a:lnTo>
                    <a:pt x="455" y="16408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3"/>
            <p:cNvSpPr/>
            <p:nvPr/>
          </p:nvSpPr>
          <p:spPr>
            <a:xfrm>
              <a:off x="240800" y="2777525"/>
              <a:ext cx="13550" cy="9775"/>
            </a:xfrm>
            <a:custGeom>
              <a:rect b="b" l="l" r="r" t="t"/>
              <a:pathLst>
                <a:path extrusionOk="0" h="391" w="542">
                  <a:moveTo>
                    <a:pt x="215" y="1"/>
                  </a:moveTo>
                  <a:cubicBezTo>
                    <a:pt x="67" y="1"/>
                    <a:pt x="0" y="169"/>
                    <a:pt x="0" y="254"/>
                  </a:cubicBezTo>
                  <a:lnTo>
                    <a:pt x="107" y="361"/>
                  </a:lnTo>
                  <a:cubicBezTo>
                    <a:pt x="153" y="382"/>
                    <a:pt x="198" y="391"/>
                    <a:pt x="240" y="391"/>
                  </a:cubicBezTo>
                  <a:cubicBezTo>
                    <a:pt x="418" y="391"/>
                    <a:pt x="542" y="234"/>
                    <a:pt x="455" y="147"/>
                  </a:cubicBezTo>
                  <a:cubicBezTo>
                    <a:pt x="455" y="40"/>
                    <a:pt x="348" y="40"/>
                    <a:pt x="348" y="40"/>
                  </a:cubicBezTo>
                  <a:cubicBezTo>
                    <a:pt x="298" y="12"/>
                    <a:pt x="254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3"/>
            <p:cNvSpPr/>
            <p:nvPr/>
          </p:nvSpPr>
          <p:spPr>
            <a:xfrm>
              <a:off x="240800" y="2811975"/>
              <a:ext cx="14075" cy="10725"/>
            </a:xfrm>
            <a:custGeom>
              <a:rect b="b" l="l" r="r" t="t"/>
              <a:pathLst>
                <a:path extrusionOk="0" h="429" w="563">
                  <a:moveTo>
                    <a:pt x="348" y="0"/>
                  </a:moveTo>
                  <a:cubicBezTo>
                    <a:pt x="107" y="0"/>
                    <a:pt x="0" y="108"/>
                    <a:pt x="0" y="322"/>
                  </a:cubicBezTo>
                  <a:cubicBezTo>
                    <a:pt x="107" y="322"/>
                    <a:pt x="107" y="429"/>
                    <a:pt x="107" y="429"/>
                  </a:cubicBezTo>
                  <a:cubicBezTo>
                    <a:pt x="348" y="429"/>
                    <a:pt x="562" y="322"/>
                    <a:pt x="455" y="108"/>
                  </a:cubicBezTo>
                  <a:lnTo>
                    <a:pt x="3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3"/>
            <p:cNvSpPr/>
            <p:nvPr/>
          </p:nvSpPr>
          <p:spPr>
            <a:xfrm>
              <a:off x="240800" y="2847375"/>
              <a:ext cx="13550" cy="9525"/>
            </a:xfrm>
            <a:custGeom>
              <a:rect b="b" l="l" r="r" t="t"/>
              <a:pathLst>
                <a:path extrusionOk="0" h="381" w="542">
                  <a:moveTo>
                    <a:pt x="224" y="1"/>
                  </a:moveTo>
                  <a:cubicBezTo>
                    <a:pt x="70" y="1"/>
                    <a:pt x="0" y="157"/>
                    <a:pt x="0" y="244"/>
                  </a:cubicBezTo>
                  <a:lnTo>
                    <a:pt x="107" y="351"/>
                  </a:lnTo>
                  <a:cubicBezTo>
                    <a:pt x="153" y="371"/>
                    <a:pt x="198" y="380"/>
                    <a:pt x="240" y="380"/>
                  </a:cubicBezTo>
                  <a:cubicBezTo>
                    <a:pt x="418" y="380"/>
                    <a:pt x="542" y="223"/>
                    <a:pt x="455" y="137"/>
                  </a:cubicBezTo>
                  <a:cubicBezTo>
                    <a:pt x="455" y="30"/>
                    <a:pt x="348" y="30"/>
                    <a:pt x="348" y="30"/>
                  </a:cubicBezTo>
                  <a:cubicBezTo>
                    <a:pt x="302" y="9"/>
                    <a:pt x="261" y="1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" name="Google Shape;175;p33"/>
          <p:cNvGrpSpPr/>
          <p:nvPr/>
        </p:nvGrpSpPr>
        <p:grpSpPr>
          <a:xfrm>
            <a:off x="2278754" y="3912467"/>
            <a:ext cx="543432" cy="741197"/>
            <a:chOff x="2278754" y="3912467"/>
            <a:chExt cx="543432" cy="741197"/>
          </a:xfrm>
        </p:grpSpPr>
        <p:sp>
          <p:nvSpPr>
            <p:cNvPr id="176" name="Google Shape;176;p33"/>
            <p:cNvSpPr/>
            <p:nvPr/>
          </p:nvSpPr>
          <p:spPr>
            <a:xfrm>
              <a:off x="2278754" y="3912467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lnTo>
                    <a:pt x="1" y="107"/>
                  </a:lnTo>
                  <a:cubicBezTo>
                    <a:pt x="1" y="214"/>
                    <a:pt x="135" y="214"/>
                    <a:pt x="135" y="214"/>
                  </a:cubicBezTo>
                  <a:cubicBezTo>
                    <a:pt x="135" y="214"/>
                    <a:pt x="242" y="214"/>
                    <a:pt x="242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3"/>
            <p:cNvSpPr/>
            <p:nvPr/>
          </p:nvSpPr>
          <p:spPr>
            <a:xfrm>
              <a:off x="2456593" y="3912467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107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214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33"/>
            <p:cNvSpPr/>
            <p:nvPr/>
          </p:nvSpPr>
          <p:spPr>
            <a:xfrm>
              <a:off x="2624328" y="391246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lnTo>
                    <a:pt x="0" y="107"/>
                  </a:lnTo>
                  <a:lnTo>
                    <a:pt x="108" y="214"/>
                  </a:lnTo>
                  <a:cubicBezTo>
                    <a:pt x="215" y="214"/>
                    <a:pt x="215" y="214"/>
                    <a:pt x="215" y="107"/>
                  </a:cubicBezTo>
                  <a:cubicBezTo>
                    <a:pt x="215" y="107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33"/>
            <p:cNvSpPr/>
            <p:nvPr/>
          </p:nvSpPr>
          <p:spPr>
            <a:xfrm>
              <a:off x="2802073" y="391246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107"/>
                    <a:pt x="1" y="107"/>
                  </a:cubicBezTo>
                  <a:cubicBezTo>
                    <a:pt x="1" y="214"/>
                    <a:pt x="1" y="214"/>
                    <a:pt x="108" y="214"/>
                  </a:cubicBezTo>
                  <a:cubicBezTo>
                    <a:pt x="108" y="214"/>
                    <a:pt x="215" y="214"/>
                    <a:pt x="215" y="107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3"/>
            <p:cNvSpPr/>
            <p:nvPr/>
          </p:nvSpPr>
          <p:spPr>
            <a:xfrm>
              <a:off x="2278754" y="4057657"/>
              <a:ext cx="22639" cy="22639"/>
            </a:xfrm>
            <a:custGeom>
              <a:rect b="b" l="l" r="r" t="t"/>
              <a:pathLst>
                <a:path extrusionOk="0" h="242" w="242">
                  <a:moveTo>
                    <a:pt x="135" y="1"/>
                  </a:moveTo>
                  <a:lnTo>
                    <a:pt x="1" y="108"/>
                  </a:lnTo>
                  <a:lnTo>
                    <a:pt x="135" y="242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3"/>
            <p:cNvSpPr/>
            <p:nvPr/>
          </p:nvSpPr>
          <p:spPr>
            <a:xfrm>
              <a:off x="2456593" y="4057657"/>
              <a:ext cx="10103" cy="22639"/>
            </a:xfrm>
            <a:custGeom>
              <a:rect b="b" l="l" r="r" t="t"/>
              <a:pathLst>
                <a:path extrusionOk="0" h="242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cubicBezTo>
                    <a:pt x="0" y="108"/>
                    <a:pt x="0" y="242"/>
                    <a:pt x="107" y="242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3"/>
            <p:cNvSpPr/>
            <p:nvPr/>
          </p:nvSpPr>
          <p:spPr>
            <a:xfrm>
              <a:off x="2624328" y="405765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0" y="108"/>
                  </a:lnTo>
                  <a:lnTo>
                    <a:pt x="108" y="242"/>
                  </a:lnTo>
                  <a:cubicBezTo>
                    <a:pt x="215" y="242"/>
                    <a:pt x="215" y="108"/>
                    <a:pt x="215" y="108"/>
                  </a:cubicBezTo>
                  <a:cubicBezTo>
                    <a:pt x="215" y="108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33"/>
            <p:cNvSpPr/>
            <p:nvPr/>
          </p:nvSpPr>
          <p:spPr>
            <a:xfrm>
              <a:off x="2802073" y="405765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42"/>
                    <a:pt x="108" y="242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33"/>
            <p:cNvSpPr/>
            <p:nvPr/>
          </p:nvSpPr>
          <p:spPr>
            <a:xfrm>
              <a:off x="2278754" y="4205372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1"/>
                  </a:moveTo>
                  <a:lnTo>
                    <a:pt x="1" y="108"/>
                  </a:lnTo>
                  <a:lnTo>
                    <a:pt x="135" y="215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3"/>
            <p:cNvSpPr/>
            <p:nvPr/>
          </p:nvSpPr>
          <p:spPr>
            <a:xfrm>
              <a:off x="2456593" y="4205372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lnTo>
                    <a:pt x="0" y="215"/>
                  </a:lnTo>
                  <a:cubicBezTo>
                    <a:pt x="107" y="215"/>
                    <a:pt x="107" y="108"/>
                    <a:pt x="107" y="108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33"/>
            <p:cNvSpPr/>
            <p:nvPr/>
          </p:nvSpPr>
          <p:spPr>
            <a:xfrm>
              <a:off x="2624328" y="420537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lnTo>
                    <a:pt x="0" y="108"/>
                  </a:lnTo>
                  <a:cubicBezTo>
                    <a:pt x="108" y="108"/>
                    <a:pt x="108" y="215"/>
                    <a:pt x="108" y="215"/>
                  </a:cubicBezTo>
                  <a:cubicBezTo>
                    <a:pt x="215" y="215"/>
                    <a:pt x="215" y="108"/>
                    <a:pt x="215" y="108"/>
                  </a:cubicBez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3"/>
            <p:cNvSpPr/>
            <p:nvPr/>
          </p:nvSpPr>
          <p:spPr>
            <a:xfrm>
              <a:off x="2802073" y="420537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15"/>
                    <a:pt x="108" y="215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3"/>
            <p:cNvSpPr/>
            <p:nvPr/>
          </p:nvSpPr>
          <p:spPr>
            <a:xfrm>
              <a:off x="2278754" y="4350656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cubicBezTo>
                    <a:pt x="135" y="0"/>
                    <a:pt x="1" y="0"/>
                    <a:pt x="1" y="107"/>
                  </a:cubicBezTo>
                  <a:lnTo>
                    <a:pt x="135" y="214"/>
                  </a:lnTo>
                  <a:lnTo>
                    <a:pt x="242" y="107"/>
                  </a:lnTo>
                  <a:cubicBezTo>
                    <a:pt x="242" y="0"/>
                    <a:pt x="135" y="0"/>
                    <a:pt x="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3"/>
            <p:cNvSpPr/>
            <p:nvPr/>
          </p:nvSpPr>
          <p:spPr>
            <a:xfrm>
              <a:off x="2456593" y="4350656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107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3"/>
            <p:cNvSpPr/>
            <p:nvPr/>
          </p:nvSpPr>
          <p:spPr>
            <a:xfrm>
              <a:off x="2624328" y="4350656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08" y="0"/>
                    <a:pt x="0" y="0"/>
                    <a:pt x="0" y="107"/>
                  </a:cubicBezTo>
                  <a:cubicBezTo>
                    <a:pt x="108" y="107"/>
                    <a:pt x="108" y="107"/>
                    <a:pt x="108" y="214"/>
                  </a:cubicBezTo>
                  <a:cubicBezTo>
                    <a:pt x="215" y="214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3"/>
            <p:cNvSpPr/>
            <p:nvPr/>
          </p:nvSpPr>
          <p:spPr>
            <a:xfrm>
              <a:off x="2802073" y="4350656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08" y="214"/>
                  </a:cubicBezTo>
                  <a:lnTo>
                    <a:pt x="215" y="107"/>
                  </a:lnTo>
                  <a:cubicBezTo>
                    <a:pt x="215" y="0"/>
                    <a:pt x="10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3"/>
            <p:cNvSpPr/>
            <p:nvPr/>
          </p:nvSpPr>
          <p:spPr>
            <a:xfrm>
              <a:off x="2278754" y="4495845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3"/>
            <p:cNvSpPr/>
            <p:nvPr/>
          </p:nvSpPr>
          <p:spPr>
            <a:xfrm>
              <a:off x="2456593" y="4495845"/>
              <a:ext cx="10103" cy="15342"/>
            </a:xfrm>
            <a:custGeom>
              <a:rect b="b" l="l" r="r" t="t"/>
              <a:pathLst>
                <a:path extrusionOk="0" h="164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cubicBezTo>
                    <a:pt x="32" y="148"/>
                    <a:pt x="55" y="164"/>
                    <a:pt x="70" y="164"/>
                  </a:cubicBezTo>
                  <a:cubicBezTo>
                    <a:pt x="107" y="164"/>
                    <a:pt x="107" y="76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3"/>
            <p:cNvSpPr/>
            <p:nvPr/>
          </p:nvSpPr>
          <p:spPr>
            <a:xfrm>
              <a:off x="2624328" y="4495845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3"/>
            <p:cNvSpPr/>
            <p:nvPr/>
          </p:nvSpPr>
          <p:spPr>
            <a:xfrm>
              <a:off x="2802073" y="4495845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3"/>
            <p:cNvSpPr/>
            <p:nvPr/>
          </p:nvSpPr>
          <p:spPr>
            <a:xfrm>
              <a:off x="2278754" y="4643561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3"/>
            <p:cNvSpPr/>
            <p:nvPr/>
          </p:nvSpPr>
          <p:spPr>
            <a:xfrm>
              <a:off x="2456593" y="4643561"/>
              <a:ext cx="10103" cy="10103"/>
            </a:xfrm>
            <a:custGeom>
              <a:rect b="b" l="l" r="r" t="t"/>
              <a:pathLst>
                <a:path extrusionOk="0" h="108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33"/>
            <p:cNvSpPr/>
            <p:nvPr/>
          </p:nvSpPr>
          <p:spPr>
            <a:xfrm>
              <a:off x="2624328" y="4643561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3"/>
            <p:cNvSpPr/>
            <p:nvPr/>
          </p:nvSpPr>
          <p:spPr>
            <a:xfrm>
              <a:off x="2802073" y="4643561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" name="Google Shape;200;p33"/>
          <p:cNvGrpSpPr/>
          <p:nvPr/>
        </p:nvGrpSpPr>
        <p:grpSpPr>
          <a:xfrm>
            <a:off x="548547" y="2097130"/>
            <a:ext cx="541000" cy="741197"/>
            <a:chOff x="548547" y="2097130"/>
            <a:chExt cx="541000" cy="741197"/>
          </a:xfrm>
        </p:grpSpPr>
        <p:sp>
          <p:nvSpPr>
            <p:cNvPr id="201" name="Google Shape;201;p33"/>
            <p:cNvSpPr/>
            <p:nvPr/>
          </p:nvSpPr>
          <p:spPr>
            <a:xfrm>
              <a:off x="548547" y="2097130"/>
              <a:ext cx="20113" cy="14500"/>
            </a:xfrm>
            <a:custGeom>
              <a:rect b="b" l="l" r="r" t="t"/>
              <a:pathLst>
                <a:path extrusionOk="0" h="155" w="215">
                  <a:moveTo>
                    <a:pt x="108" y="0"/>
                  </a:moveTo>
                  <a:cubicBezTo>
                    <a:pt x="108" y="0"/>
                    <a:pt x="1" y="0"/>
                    <a:pt x="1" y="107"/>
                  </a:cubicBezTo>
                  <a:lnTo>
                    <a:pt x="108" y="107"/>
                  </a:lnTo>
                  <a:cubicBezTo>
                    <a:pt x="143" y="143"/>
                    <a:pt x="167" y="155"/>
                    <a:pt x="183" y="155"/>
                  </a:cubicBezTo>
                  <a:cubicBezTo>
                    <a:pt x="215" y="155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33"/>
            <p:cNvSpPr/>
            <p:nvPr/>
          </p:nvSpPr>
          <p:spPr>
            <a:xfrm>
              <a:off x="726386" y="2097130"/>
              <a:ext cx="20113" cy="14500"/>
            </a:xfrm>
            <a:custGeom>
              <a:rect b="b" l="l" r="r" t="t"/>
              <a:pathLst>
                <a:path extrusionOk="0" h="155" w="215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107" y="107"/>
                  </a:lnTo>
                  <a:cubicBezTo>
                    <a:pt x="107" y="143"/>
                    <a:pt x="119" y="155"/>
                    <a:pt x="135" y="155"/>
                  </a:cubicBezTo>
                  <a:cubicBezTo>
                    <a:pt x="167" y="155"/>
                    <a:pt x="214" y="107"/>
                    <a:pt x="214" y="107"/>
                  </a:cubicBezTo>
                  <a:cubicBezTo>
                    <a:pt x="214" y="0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33"/>
            <p:cNvSpPr/>
            <p:nvPr/>
          </p:nvSpPr>
          <p:spPr>
            <a:xfrm>
              <a:off x="901605" y="2097130"/>
              <a:ext cx="12629" cy="20113"/>
            </a:xfrm>
            <a:custGeom>
              <a:rect b="b" l="l" r="r" t="t"/>
              <a:pathLst>
                <a:path extrusionOk="0" h="215" w="135">
                  <a:moveTo>
                    <a:pt x="135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35" y="214"/>
                  </a:cubicBezTo>
                  <a:lnTo>
                    <a:pt x="135" y="10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3"/>
            <p:cNvSpPr/>
            <p:nvPr/>
          </p:nvSpPr>
          <p:spPr>
            <a:xfrm>
              <a:off x="1069340" y="2097130"/>
              <a:ext cx="20207" cy="14500"/>
            </a:xfrm>
            <a:custGeom>
              <a:rect b="b" l="l" r="r" t="t"/>
              <a:pathLst>
                <a:path extrusionOk="0" h="155" w="216">
                  <a:moveTo>
                    <a:pt x="108" y="0"/>
                  </a:moveTo>
                  <a:cubicBezTo>
                    <a:pt x="108" y="0"/>
                    <a:pt x="1" y="0"/>
                    <a:pt x="1" y="107"/>
                  </a:cubicBezTo>
                  <a:lnTo>
                    <a:pt x="108" y="107"/>
                  </a:lnTo>
                  <a:cubicBezTo>
                    <a:pt x="144" y="143"/>
                    <a:pt x="168" y="155"/>
                    <a:pt x="183" y="155"/>
                  </a:cubicBezTo>
                  <a:cubicBezTo>
                    <a:pt x="215" y="155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3"/>
            <p:cNvSpPr/>
            <p:nvPr/>
          </p:nvSpPr>
          <p:spPr>
            <a:xfrm>
              <a:off x="548547" y="2242319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3"/>
            <p:cNvSpPr/>
            <p:nvPr/>
          </p:nvSpPr>
          <p:spPr>
            <a:xfrm>
              <a:off x="726386" y="2242319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cubicBezTo>
                    <a:pt x="107" y="148"/>
                    <a:pt x="117" y="164"/>
                    <a:pt x="130" y="164"/>
                  </a:cubicBezTo>
                  <a:cubicBezTo>
                    <a:pt x="162" y="164"/>
                    <a:pt x="214" y="76"/>
                    <a:pt x="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33"/>
            <p:cNvSpPr/>
            <p:nvPr/>
          </p:nvSpPr>
          <p:spPr>
            <a:xfrm>
              <a:off x="901605" y="2242319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35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135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3"/>
            <p:cNvSpPr/>
            <p:nvPr/>
          </p:nvSpPr>
          <p:spPr>
            <a:xfrm>
              <a:off x="1069340" y="2242319"/>
              <a:ext cx="20207" cy="15342"/>
            </a:xfrm>
            <a:custGeom>
              <a:rect b="b" l="l" r="r" t="t"/>
              <a:pathLst>
                <a:path extrusionOk="0" h="164" w="216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108" y="108"/>
                  </a:lnTo>
                  <a:cubicBezTo>
                    <a:pt x="140" y="148"/>
                    <a:pt x="163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3"/>
            <p:cNvSpPr/>
            <p:nvPr/>
          </p:nvSpPr>
          <p:spPr>
            <a:xfrm>
              <a:off x="548547" y="2390035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3"/>
            <p:cNvSpPr/>
            <p:nvPr/>
          </p:nvSpPr>
          <p:spPr>
            <a:xfrm>
              <a:off x="726386" y="2390035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214" y="108"/>
                  </a:lnTo>
                  <a:cubicBezTo>
                    <a:pt x="214" y="1"/>
                    <a:pt x="107" y="1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3"/>
            <p:cNvSpPr/>
            <p:nvPr/>
          </p:nvSpPr>
          <p:spPr>
            <a:xfrm>
              <a:off x="901605" y="2390035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35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135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3"/>
            <p:cNvSpPr/>
            <p:nvPr/>
          </p:nvSpPr>
          <p:spPr>
            <a:xfrm>
              <a:off x="1069340" y="2390035"/>
              <a:ext cx="20207" cy="10103"/>
            </a:xfrm>
            <a:custGeom>
              <a:rect b="b" l="l" r="r" t="t"/>
              <a:pathLst>
                <a:path extrusionOk="0" h="108" w="216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3"/>
            <p:cNvSpPr/>
            <p:nvPr/>
          </p:nvSpPr>
          <p:spPr>
            <a:xfrm>
              <a:off x="548547" y="2535318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" y="0"/>
                  </a:moveTo>
                  <a:cubicBezTo>
                    <a:pt x="1" y="107"/>
                    <a:pt x="108" y="107"/>
                    <a:pt x="108" y="107"/>
                  </a:cubicBezTo>
                  <a:cubicBezTo>
                    <a:pt x="215" y="107"/>
                    <a:pt x="215" y="107"/>
                    <a:pt x="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3"/>
            <p:cNvSpPr/>
            <p:nvPr/>
          </p:nvSpPr>
          <p:spPr>
            <a:xfrm>
              <a:off x="726386" y="2535318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0" y="0"/>
                  </a:moveTo>
                  <a:cubicBezTo>
                    <a:pt x="0" y="107"/>
                    <a:pt x="0" y="107"/>
                    <a:pt x="107" y="107"/>
                  </a:cubicBezTo>
                  <a:cubicBezTo>
                    <a:pt x="107" y="107"/>
                    <a:pt x="214" y="107"/>
                    <a:pt x="2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3"/>
            <p:cNvSpPr/>
            <p:nvPr/>
          </p:nvSpPr>
          <p:spPr>
            <a:xfrm>
              <a:off x="901605" y="2535318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" y="0"/>
                  </a:moveTo>
                  <a:cubicBezTo>
                    <a:pt x="1" y="107"/>
                    <a:pt x="1" y="107"/>
                    <a:pt x="135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3"/>
            <p:cNvSpPr/>
            <p:nvPr/>
          </p:nvSpPr>
          <p:spPr>
            <a:xfrm>
              <a:off x="1069340" y="2535318"/>
              <a:ext cx="20207" cy="10103"/>
            </a:xfrm>
            <a:custGeom>
              <a:rect b="b" l="l" r="r" t="t"/>
              <a:pathLst>
                <a:path extrusionOk="0" h="108" w="216">
                  <a:moveTo>
                    <a:pt x="1" y="0"/>
                  </a:moveTo>
                  <a:cubicBezTo>
                    <a:pt x="1" y="107"/>
                    <a:pt x="108" y="107"/>
                    <a:pt x="108" y="107"/>
                  </a:cubicBezTo>
                  <a:cubicBezTo>
                    <a:pt x="215" y="107"/>
                    <a:pt x="215" y="107"/>
                    <a:pt x="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3"/>
            <p:cNvSpPr/>
            <p:nvPr/>
          </p:nvSpPr>
          <p:spPr>
            <a:xfrm>
              <a:off x="548547" y="2676391"/>
              <a:ext cx="20113" cy="14220"/>
            </a:xfrm>
            <a:custGeom>
              <a:rect b="b" l="l" r="r" t="t"/>
              <a:pathLst>
                <a:path extrusionOk="0" h="152" w="215">
                  <a:moveTo>
                    <a:pt x="86" y="0"/>
                  </a:moveTo>
                  <a:cubicBezTo>
                    <a:pt x="54" y="0"/>
                    <a:pt x="1" y="76"/>
                    <a:pt x="1" y="152"/>
                  </a:cubicBezTo>
                  <a:lnTo>
                    <a:pt x="108" y="152"/>
                  </a:lnTo>
                  <a:cubicBezTo>
                    <a:pt x="215" y="152"/>
                    <a:pt x="215" y="152"/>
                    <a:pt x="215" y="45"/>
                  </a:cubicBezTo>
                  <a:lnTo>
                    <a:pt x="108" y="45"/>
                  </a:lnTo>
                  <a:cubicBezTo>
                    <a:pt x="108" y="13"/>
                    <a:pt x="99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3"/>
            <p:cNvSpPr/>
            <p:nvPr/>
          </p:nvSpPr>
          <p:spPr>
            <a:xfrm>
              <a:off x="726386" y="2676391"/>
              <a:ext cx="20113" cy="14220"/>
            </a:xfrm>
            <a:custGeom>
              <a:rect b="b" l="l" r="r" t="t"/>
              <a:pathLst>
                <a:path extrusionOk="0" h="152" w="215">
                  <a:moveTo>
                    <a:pt x="38" y="0"/>
                  </a:moveTo>
                  <a:cubicBezTo>
                    <a:pt x="0" y="0"/>
                    <a:pt x="0" y="76"/>
                    <a:pt x="0" y="152"/>
                  </a:cubicBezTo>
                  <a:lnTo>
                    <a:pt x="107" y="152"/>
                  </a:lnTo>
                  <a:cubicBezTo>
                    <a:pt x="107" y="152"/>
                    <a:pt x="214" y="152"/>
                    <a:pt x="214" y="45"/>
                  </a:cubicBezTo>
                  <a:lnTo>
                    <a:pt x="107" y="45"/>
                  </a:lnTo>
                  <a:cubicBezTo>
                    <a:pt x="76" y="13"/>
                    <a:pt x="54" y="0"/>
                    <a:pt x="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3"/>
            <p:cNvSpPr/>
            <p:nvPr/>
          </p:nvSpPr>
          <p:spPr>
            <a:xfrm>
              <a:off x="901605" y="2680507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" y="1"/>
                  </a:moveTo>
                  <a:cubicBezTo>
                    <a:pt x="1" y="108"/>
                    <a:pt x="1" y="108"/>
                    <a:pt x="135" y="108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3"/>
            <p:cNvSpPr/>
            <p:nvPr/>
          </p:nvSpPr>
          <p:spPr>
            <a:xfrm>
              <a:off x="1069340" y="2676391"/>
              <a:ext cx="20207" cy="14220"/>
            </a:xfrm>
            <a:custGeom>
              <a:rect b="b" l="l" r="r" t="t"/>
              <a:pathLst>
                <a:path extrusionOk="0" h="152" w="216">
                  <a:moveTo>
                    <a:pt x="86" y="0"/>
                  </a:moveTo>
                  <a:cubicBezTo>
                    <a:pt x="55" y="0"/>
                    <a:pt x="1" y="76"/>
                    <a:pt x="1" y="152"/>
                  </a:cubicBezTo>
                  <a:lnTo>
                    <a:pt x="108" y="152"/>
                  </a:lnTo>
                  <a:cubicBezTo>
                    <a:pt x="215" y="152"/>
                    <a:pt x="215" y="152"/>
                    <a:pt x="215" y="45"/>
                  </a:cubicBezTo>
                  <a:lnTo>
                    <a:pt x="108" y="45"/>
                  </a:lnTo>
                  <a:cubicBezTo>
                    <a:pt x="108" y="13"/>
                    <a:pt x="99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3"/>
            <p:cNvSpPr/>
            <p:nvPr/>
          </p:nvSpPr>
          <p:spPr>
            <a:xfrm>
              <a:off x="548547" y="281568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1" y="135"/>
                  </a:lnTo>
                  <a:lnTo>
                    <a:pt x="108" y="242"/>
                  </a:lnTo>
                  <a:cubicBezTo>
                    <a:pt x="215" y="242"/>
                    <a:pt x="215" y="242"/>
                    <a:pt x="215" y="135"/>
                  </a:cubicBez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3"/>
            <p:cNvSpPr/>
            <p:nvPr/>
          </p:nvSpPr>
          <p:spPr>
            <a:xfrm>
              <a:off x="726386" y="281568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7" y="1"/>
                  </a:moveTo>
                  <a:cubicBezTo>
                    <a:pt x="0" y="1"/>
                    <a:pt x="0" y="135"/>
                    <a:pt x="0" y="135"/>
                  </a:cubicBezTo>
                  <a:cubicBezTo>
                    <a:pt x="0" y="242"/>
                    <a:pt x="0" y="242"/>
                    <a:pt x="107" y="242"/>
                  </a:cubicBezTo>
                  <a:cubicBezTo>
                    <a:pt x="107" y="242"/>
                    <a:pt x="214" y="242"/>
                    <a:pt x="214" y="135"/>
                  </a:cubicBezTo>
                  <a:cubicBezTo>
                    <a:pt x="214" y="135"/>
                    <a:pt x="107" y="135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3"/>
            <p:cNvSpPr/>
            <p:nvPr/>
          </p:nvSpPr>
          <p:spPr>
            <a:xfrm>
              <a:off x="901605" y="2815687"/>
              <a:ext cx="12629" cy="22639"/>
            </a:xfrm>
            <a:custGeom>
              <a:rect b="b" l="l" r="r" t="t"/>
              <a:pathLst>
                <a:path extrusionOk="0" h="242" w="135">
                  <a:moveTo>
                    <a:pt x="135" y="1"/>
                  </a:moveTo>
                  <a:cubicBezTo>
                    <a:pt x="1" y="1"/>
                    <a:pt x="1" y="135"/>
                    <a:pt x="1" y="135"/>
                  </a:cubicBezTo>
                  <a:cubicBezTo>
                    <a:pt x="1" y="242"/>
                    <a:pt x="1" y="242"/>
                    <a:pt x="135" y="242"/>
                  </a:cubicBezTo>
                  <a:lnTo>
                    <a:pt x="135" y="1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3"/>
            <p:cNvSpPr/>
            <p:nvPr/>
          </p:nvSpPr>
          <p:spPr>
            <a:xfrm>
              <a:off x="1069340" y="2815687"/>
              <a:ext cx="20207" cy="22639"/>
            </a:xfrm>
            <a:custGeom>
              <a:rect b="b" l="l" r="r" t="t"/>
              <a:pathLst>
                <a:path extrusionOk="0" h="242" w="216">
                  <a:moveTo>
                    <a:pt x="108" y="1"/>
                  </a:moveTo>
                  <a:lnTo>
                    <a:pt x="1" y="135"/>
                  </a:lnTo>
                  <a:cubicBezTo>
                    <a:pt x="1" y="242"/>
                    <a:pt x="108" y="242"/>
                    <a:pt x="108" y="242"/>
                  </a:cubicBezTo>
                  <a:cubicBezTo>
                    <a:pt x="215" y="242"/>
                    <a:pt x="215" y="242"/>
                    <a:pt x="215" y="135"/>
                  </a:cubicBez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" name="Google Shape;225;p33"/>
          <p:cNvGrpSpPr/>
          <p:nvPr/>
        </p:nvGrpSpPr>
        <p:grpSpPr>
          <a:xfrm>
            <a:off x="3195818" y="841369"/>
            <a:ext cx="5171654" cy="2620431"/>
            <a:chOff x="2729182" y="1660105"/>
            <a:chExt cx="1331768" cy="674795"/>
          </a:xfrm>
        </p:grpSpPr>
        <p:sp>
          <p:nvSpPr>
            <p:cNvPr id="226" name="Google Shape;226;p33"/>
            <p:cNvSpPr/>
            <p:nvPr/>
          </p:nvSpPr>
          <p:spPr>
            <a:xfrm>
              <a:off x="4038175" y="1788200"/>
              <a:ext cx="22775" cy="22775"/>
            </a:xfrm>
            <a:custGeom>
              <a:rect b="b" l="l" r="r" t="t"/>
              <a:pathLst>
                <a:path extrusionOk="0" fill="none" h="911" w="911">
                  <a:moveTo>
                    <a:pt x="910" y="455"/>
                  </a:moveTo>
                  <a:cubicBezTo>
                    <a:pt x="910" y="669"/>
                    <a:pt x="669" y="910"/>
                    <a:pt x="455" y="910"/>
                  </a:cubicBezTo>
                  <a:cubicBezTo>
                    <a:pt x="241" y="910"/>
                    <a:pt x="0" y="669"/>
                    <a:pt x="0" y="455"/>
                  </a:cubicBezTo>
                  <a:cubicBezTo>
                    <a:pt x="0" y="241"/>
                    <a:pt x="241" y="0"/>
                    <a:pt x="455" y="0"/>
                  </a:cubicBezTo>
                  <a:cubicBezTo>
                    <a:pt x="669" y="0"/>
                    <a:pt x="910" y="241"/>
                    <a:pt x="910" y="455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3"/>
            <p:cNvSpPr/>
            <p:nvPr/>
          </p:nvSpPr>
          <p:spPr>
            <a:xfrm>
              <a:off x="3884925" y="2312800"/>
              <a:ext cx="22125" cy="22100"/>
            </a:xfrm>
            <a:custGeom>
              <a:rect b="b" l="l" r="r" t="t"/>
              <a:pathLst>
                <a:path extrusionOk="0" fill="none" h="884" w="885">
                  <a:moveTo>
                    <a:pt x="884" y="429"/>
                  </a:moveTo>
                  <a:cubicBezTo>
                    <a:pt x="884" y="777"/>
                    <a:pt x="777" y="884"/>
                    <a:pt x="456" y="884"/>
                  </a:cubicBezTo>
                  <a:cubicBezTo>
                    <a:pt x="215" y="884"/>
                    <a:pt x="1" y="777"/>
                    <a:pt x="1" y="429"/>
                  </a:cubicBezTo>
                  <a:cubicBezTo>
                    <a:pt x="1" y="214"/>
                    <a:pt x="215" y="0"/>
                    <a:pt x="456" y="0"/>
                  </a:cubicBezTo>
                  <a:cubicBezTo>
                    <a:pt x="777" y="0"/>
                    <a:pt x="884" y="214"/>
                    <a:pt x="884" y="429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3"/>
            <p:cNvSpPr/>
            <p:nvPr/>
          </p:nvSpPr>
          <p:spPr>
            <a:xfrm>
              <a:off x="2729182" y="1660105"/>
              <a:ext cx="52875" cy="50200"/>
            </a:xfrm>
            <a:custGeom>
              <a:rect b="b" l="l" r="r" t="t"/>
              <a:pathLst>
                <a:path extrusionOk="0" fill="none" h="2008" w="2115">
                  <a:moveTo>
                    <a:pt x="1874" y="776"/>
                  </a:moveTo>
                  <a:cubicBezTo>
                    <a:pt x="2115" y="1445"/>
                    <a:pt x="1446" y="2007"/>
                    <a:pt x="776" y="1900"/>
                  </a:cubicBezTo>
                  <a:cubicBezTo>
                    <a:pt x="428" y="1793"/>
                    <a:pt x="214" y="1552"/>
                    <a:pt x="107" y="1231"/>
                  </a:cubicBezTo>
                  <a:cubicBezTo>
                    <a:pt x="0" y="562"/>
                    <a:pt x="536" y="0"/>
                    <a:pt x="1205" y="107"/>
                  </a:cubicBezTo>
                  <a:cubicBezTo>
                    <a:pt x="1553" y="214"/>
                    <a:pt x="1767" y="455"/>
                    <a:pt x="1874" y="776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42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 Comparison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9" name="Google Shape;709;p42"/>
          <p:cNvGrpSpPr/>
          <p:nvPr/>
        </p:nvGrpSpPr>
        <p:grpSpPr>
          <a:xfrm>
            <a:off x="3843336" y="1596850"/>
            <a:ext cx="80672" cy="2727962"/>
            <a:chOff x="240800" y="2387710"/>
            <a:chExt cx="14075" cy="469190"/>
          </a:xfrm>
        </p:grpSpPr>
        <p:sp>
          <p:nvSpPr>
            <p:cNvPr id="710" name="Google Shape;710;p42"/>
            <p:cNvSpPr/>
            <p:nvPr/>
          </p:nvSpPr>
          <p:spPr>
            <a:xfrm>
              <a:off x="240802" y="2387710"/>
              <a:ext cx="11398" cy="362762"/>
            </a:xfrm>
            <a:custGeom>
              <a:rect b="b" l="l" r="r" t="t"/>
              <a:pathLst>
                <a:path extrusionOk="0" h="16409" w="456">
                  <a:moveTo>
                    <a:pt x="0" y="1"/>
                  </a:moveTo>
                  <a:lnTo>
                    <a:pt x="0" y="16408"/>
                  </a:lnTo>
                  <a:lnTo>
                    <a:pt x="455" y="16408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42"/>
            <p:cNvSpPr/>
            <p:nvPr/>
          </p:nvSpPr>
          <p:spPr>
            <a:xfrm>
              <a:off x="240800" y="2777525"/>
              <a:ext cx="13550" cy="9775"/>
            </a:xfrm>
            <a:custGeom>
              <a:rect b="b" l="l" r="r" t="t"/>
              <a:pathLst>
                <a:path extrusionOk="0" h="391" w="542">
                  <a:moveTo>
                    <a:pt x="215" y="1"/>
                  </a:moveTo>
                  <a:cubicBezTo>
                    <a:pt x="67" y="1"/>
                    <a:pt x="0" y="169"/>
                    <a:pt x="0" y="254"/>
                  </a:cubicBezTo>
                  <a:lnTo>
                    <a:pt x="107" y="361"/>
                  </a:lnTo>
                  <a:cubicBezTo>
                    <a:pt x="153" y="382"/>
                    <a:pt x="198" y="391"/>
                    <a:pt x="240" y="391"/>
                  </a:cubicBezTo>
                  <a:cubicBezTo>
                    <a:pt x="418" y="391"/>
                    <a:pt x="542" y="234"/>
                    <a:pt x="455" y="147"/>
                  </a:cubicBezTo>
                  <a:cubicBezTo>
                    <a:pt x="455" y="40"/>
                    <a:pt x="348" y="40"/>
                    <a:pt x="348" y="40"/>
                  </a:cubicBezTo>
                  <a:cubicBezTo>
                    <a:pt x="298" y="12"/>
                    <a:pt x="254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42"/>
            <p:cNvSpPr/>
            <p:nvPr/>
          </p:nvSpPr>
          <p:spPr>
            <a:xfrm>
              <a:off x="240800" y="2811975"/>
              <a:ext cx="14075" cy="10725"/>
            </a:xfrm>
            <a:custGeom>
              <a:rect b="b" l="l" r="r" t="t"/>
              <a:pathLst>
                <a:path extrusionOk="0" h="429" w="563">
                  <a:moveTo>
                    <a:pt x="348" y="0"/>
                  </a:moveTo>
                  <a:cubicBezTo>
                    <a:pt x="107" y="0"/>
                    <a:pt x="0" y="108"/>
                    <a:pt x="0" y="322"/>
                  </a:cubicBezTo>
                  <a:cubicBezTo>
                    <a:pt x="107" y="322"/>
                    <a:pt x="107" y="429"/>
                    <a:pt x="107" y="429"/>
                  </a:cubicBezTo>
                  <a:cubicBezTo>
                    <a:pt x="348" y="429"/>
                    <a:pt x="562" y="322"/>
                    <a:pt x="455" y="108"/>
                  </a:cubicBezTo>
                  <a:lnTo>
                    <a:pt x="3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2"/>
            <p:cNvSpPr/>
            <p:nvPr/>
          </p:nvSpPr>
          <p:spPr>
            <a:xfrm>
              <a:off x="240800" y="2847375"/>
              <a:ext cx="13550" cy="9525"/>
            </a:xfrm>
            <a:custGeom>
              <a:rect b="b" l="l" r="r" t="t"/>
              <a:pathLst>
                <a:path extrusionOk="0" h="381" w="542">
                  <a:moveTo>
                    <a:pt x="224" y="1"/>
                  </a:moveTo>
                  <a:cubicBezTo>
                    <a:pt x="70" y="1"/>
                    <a:pt x="0" y="157"/>
                    <a:pt x="0" y="244"/>
                  </a:cubicBezTo>
                  <a:lnTo>
                    <a:pt x="107" y="351"/>
                  </a:lnTo>
                  <a:cubicBezTo>
                    <a:pt x="153" y="371"/>
                    <a:pt x="198" y="380"/>
                    <a:pt x="240" y="380"/>
                  </a:cubicBezTo>
                  <a:cubicBezTo>
                    <a:pt x="418" y="380"/>
                    <a:pt x="542" y="223"/>
                    <a:pt x="455" y="137"/>
                  </a:cubicBezTo>
                  <a:cubicBezTo>
                    <a:pt x="455" y="30"/>
                    <a:pt x="348" y="30"/>
                    <a:pt x="348" y="30"/>
                  </a:cubicBezTo>
                  <a:cubicBezTo>
                    <a:pt x="302" y="9"/>
                    <a:pt x="261" y="1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4" name="Google Shape;714;p42"/>
          <p:cNvSpPr/>
          <p:nvPr/>
        </p:nvSpPr>
        <p:spPr>
          <a:xfrm>
            <a:off x="8112937" y="795625"/>
            <a:ext cx="105963" cy="105963"/>
          </a:xfrm>
          <a:custGeom>
            <a:rect b="b" l="l" r="r" t="t"/>
            <a:pathLst>
              <a:path extrusionOk="0" fill="none" h="911" w="911">
                <a:moveTo>
                  <a:pt x="910" y="455"/>
                </a:moveTo>
                <a:cubicBezTo>
                  <a:pt x="910" y="669"/>
                  <a:pt x="669" y="910"/>
                  <a:pt x="455" y="910"/>
                </a:cubicBezTo>
                <a:cubicBezTo>
                  <a:pt x="241" y="910"/>
                  <a:pt x="0" y="669"/>
                  <a:pt x="0" y="455"/>
                </a:cubicBezTo>
                <a:cubicBezTo>
                  <a:pt x="0" y="241"/>
                  <a:pt x="241" y="0"/>
                  <a:pt x="455" y="0"/>
                </a:cubicBezTo>
                <a:cubicBezTo>
                  <a:pt x="669" y="0"/>
                  <a:pt x="910" y="241"/>
                  <a:pt x="910" y="455"/>
                </a:cubicBezTo>
                <a:close/>
              </a:path>
            </a:pathLst>
          </a:custGeom>
          <a:noFill/>
          <a:ln cap="flat" cmpd="sng" w="11375">
            <a:solidFill>
              <a:schemeClr val="lt1"/>
            </a:solidFill>
            <a:prstDash val="solid"/>
            <a:miter lim="2676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42"/>
          <p:cNvSpPr/>
          <p:nvPr/>
        </p:nvSpPr>
        <p:spPr>
          <a:xfrm>
            <a:off x="963650" y="2773946"/>
            <a:ext cx="246006" cy="233561"/>
          </a:xfrm>
          <a:custGeom>
            <a:rect b="b" l="l" r="r" t="t"/>
            <a:pathLst>
              <a:path extrusionOk="0" fill="none" h="2008" w="2115">
                <a:moveTo>
                  <a:pt x="1874" y="776"/>
                </a:moveTo>
                <a:cubicBezTo>
                  <a:pt x="2115" y="1445"/>
                  <a:pt x="1446" y="2007"/>
                  <a:pt x="776" y="1900"/>
                </a:cubicBezTo>
                <a:cubicBezTo>
                  <a:pt x="428" y="1793"/>
                  <a:pt x="214" y="1552"/>
                  <a:pt x="107" y="1231"/>
                </a:cubicBezTo>
                <a:cubicBezTo>
                  <a:pt x="0" y="562"/>
                  <a:pt x="536" y="0"/>
                  <a:pt x="1205" y="107"/>
                </a:cubicBezTo>
                <a:cubicBezTo>
                  <a:pt x="1553" y="214"/>
                  <a:pt x="1767" y="455"/>
                  <a:pt x="1874" y="776"/>
                </a:cubicBezTo>
                <a:close/>
              </a:path>
            </a:pathLst>
          </a:custGeom>
          <a:noFill/>
          <a:ln cap="flat" cmpd="sng" w="11375">
            <a:solidFill>
              <a:schemeClr val="lt1"/>
            </a:solidFill>
            <a:prstDash val="solid"/>
            <a:miter lim="2676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6" name="Google Shape;716;p42"/>
          <p:cNvGrpSpPr/>
          <p:nvPr/>
        </p:nvGrpSpPr>
        <p:grpSpPr>
          <a:xfrm>
            <a:off x="1050479" y="1602505"/>
            <a:ext cx="543432" cy="741197"/>
            <a:chOff x="2878829" y="3023092"/>
            <a:chExt cx="543432" cy="741197"/>
          </a:xfrm>
        </p:grpSpPr>
        <p:sp>
          <p:nvSpPr>
            <p:cNvPr id="717" name="Google Shape;717;p42"/>
            <p:cNvSpPr/>
            <p:nvPr/>
          </p:nvSpPr>
          <p:spPr>
            <a:xfrm>
              <a:off x="2878829" y="3023092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lnTo>
                    <a:pt x="1" y="107"/>
                  </a:lnTo>
                  <a:cubicBezTo>
                    <a:pt x="1" y="214"/>
                    <a:pt x="135" y="214"/>
                    <a:pt x="135" y="214"/>
                  </a:cubicBezTo>
                  <a:cubicBezTo>
                    <a:pt x="135" y="214"/>
                    <a:pt x="242" y="214"/>
                    <a:pt x="242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2"/>
            <p:cNvSpPr/>
            <p:nvPr/>
          </p:nvSpPr>
          <p:spPr>
            <a:xfrm>
              <a:off x="3056668" y="3023092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107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214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42"/>
            <p:cNvSpPr/>
            <p:nvPr/>
          </p:nvSpPr>
          <p:spPr>
            <a:xfrm>
              <a:off x="3224403" y="302309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lnTo>
                    <a:pt x="0" y="107"/>
                  </a:lnTo>
                  <a:lnTo>
                    <a:pt x="108" y="214"/>
                  </a:lnTo>
                  <a:cubicBezTo>
                    <a:pt x="215" y="214"/>
                    <a:pt x="215" y="214"/>
                    <a:pt x="215" y="107"/>
                  </a:cubicBezTo>
                  <a:cubicBezTo>
                    <a:pt x="215" y="107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42"/>
            <p:cNvSpPr/>
            <p:nvPr/>
          </p:nvSpPr>
          <p:spPr>
            <a:xfrm>
              <a:off x="3402148" y="302309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107"/>
                    <a:pt x="1" y="107"/>
                  </a:cubicBezTo>
                  <a:cubicBezTo>
                    <a:pt x="1" y="214"/>
                    <a:pt x="1" y="214"/>
                    <a:pt x="108" y="214"/>
                  </a:cubicBezTo>
                  <a:cubicBezTo>
                    <a:pt x="108" y="214"/>
                    <a:pt x="215" y="214"/>
                    <a:pt x="215" y="107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42"/>
            <p:cNvSpPr/>
            <p:nvPr/>
          </p:nvSpPr>
          <p:spPr>
            <a:xfrm>
              <a:off x="2878829" y="3168282"/>
              <a:ext cx="22639" cy="22639"/>
            </a:xfrm>
            <a:custGeom>
              <a:rect b="b" l="l" r="r" t="t"/>
              <a:pathLst>
                <a:path extrusionOk="0" h="242" w="242">
                  <a:moveTo>
                    <a:pt x="135" y="1"/>
                  </a:moveTo>
                  <a:lnTo>
                    <a:pt x="1" y="108"/>
                  </a:lnTo>
                  <a:lnTo>
                    <a:pt x="135" y="242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42"/>
            <p:cNvSpPr/>
            <p:nvPr/>
          </p:nvSpPr>
          <p:spPr>
            <a:xfrm>
              <a:off x="3056668" y="3168282"/>
              <a:ext cx="10103" cy="22639"/>
            </a:xfrm>
            <a:custGeom>
              <a:rect b="b" l="l" r="r" t="t"/>
              <a:pathLst>
                <a:path extrusionOk="0" h="242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cubicBezTo>
                    <a:pt x="0" y="108"/>
                    <a:pt x="0" y="242"/>
                    <a:pt x="107" y="242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42"/>
            <p:cNvSpPr/>
            <p:nvPr/>
          </p:nvSpPr>
          <p:spPr>
            <a:xfrm>
              <a:off x="3224403" y="3168282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0" y="108"/>
                  </a:lnTo>
                  <a:lnTo>
                    <a:pt x="108" y="242"/>
                  </a:lnTo>
                  <a:cubicBezTo>
                    <a:pt x="215" y="242"/>
                    <a:pt x="215" y="108"/>
                    <a:pt x="215" y="108"/>
                  </a:cubicBezTo>
                  <a:cubicBezTo>
                    <a:pt x="215" y="108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42"/>
            <p:cNvSpPr/>
            <p:nvPr/>
          </p:nvSpPr>
          <p:spPr>
            <a:xfrm>
              <a:off x="3402148" y="3168282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42"/>
                    <a:pt x="108" y="242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42"/>
            <p:cNvSpPr/>
            <p:nvPr/>
          </p:nvSpPr>
          <p:spPr>
            <a:xfrm>
              <a:off x="2878829" y="3315997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1"/>
                  </a:moveTo>
                  <a:lnTo>
                    <a:pt x="1" y="108"/>
                  </a:lnTo>
                  <a:lnTo>
                    <a:pt x="135" y="215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42"/>
            <p:cNvSpPr/>
            <p:nvPr/>
          </p:nvSpPr>
          <p:spPr>
            <a:xfrm>
              <a:off x="3056668" y="3315997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lnTo>
                    <a:pt x="0" y="215"/>
                  </a:lnTo>
                  <a:cubicBezTo>
                    <a:pt x="107" y="215"/>
                    <a:pt x="107" y="108"/>
                    <a:pt x="107" y="108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42"/>
            <p:cNvSpPr/>
            <p:nvPr/>
          </p:nvSpPr>
          <p:spPr>
            <a:xfrm>
              <a:off x="3224403" y="331599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lnTo>
                    <a:pt x="0" y="108"/>
                  </a:lnTo>
                  <a:cubicBezTo>
                    <a:pt x="108" y="108"/>
                    <a:pt x="108" y="215"/>
                    <a:pt x="108" y="215"/>
                  </a:cubicBezTo>
                  <a:cubicBezTo>
                    <a:pt x="215" y="215"/>
                    <a:pt x="215" y="108"/>
                    <a:pt x="215" y="108"/>
                  </a:cubicBez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2"/>
            <p:cNvSpPr/>
            <p:nvPr/>
          </p:nvSpPr>
          <p:spPr>
            <a:xfrm>
              <a:off x="3402148" y="331599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15"/>
                    <a:pt x="108" y="215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2"/>
            <p:cNvSpPr/>
            <p:nvPr/>
          </p:nvSpPr>
          <p:spPr>
            <a:xfrm>
              <a:off x="2878829" y="3461281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cubicBezTo>
                    <a:pt x="135" y="0"/>
                    <a:pt x="1" y="0"/>
                    <a:pt x="1" y="107"/>
                  </a:cubicBezTo>
                  <a:lnTo>
                    <a:pt x="135" y="214"/>
                  </a:lnTo>
                  <a:lnTo>
                    <a:pt x="242" y="107"/>
                  </a:lnTo>
                  <a:cubicBezTo>
                    <a:pt x="242" y="0"/>
                    <a:pt x="135" y="0"/>
                    <a:pt x="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2"/>
            <p:cNvSpPr/>
            <p:nvPr/>
          </p:nvSpPr>
          <p:spPr>
            <a:xfrm>
              <a:off x="3056668" y="3461281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107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42"/>
            <p:cNvSpPr/>
            <p:nvPr/>
          </p:nvSpPr>
          <p:spPr>
            <a:xfrm>
              <a:off x="3224403" y="3461281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08" y="0"/>
                    <a:pt x="0" y="0"/>
                    <a:pt x="0" y="107"/>
                  </a:cubicBezTo>
                  <a:cubicBezTo>
                    <a:pt x="108" y="107"/>
                    <a:pt x="108" y="107"/>
                    <a:pt x="108" y="214"/>
                  </a:cubicBezTo>
                  <a:cubicBezTo>
                    <a:pt x="215" y="214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2"/>
            <p:cNvSpPr/>
            <p:nvPr/>
          </p:nvSpPr>
          <p:spPr>
            <a:xfrm>
              <a:off x="3402148" y="3461281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08" y="214"/>
                  </a:cubicBezTo>
                  <a:lnTo>
                    <a:pt x="215" y="107"/>
                  </a:lnTo>
                  <a:cubicBezTo>
                    <a:pt x="215" y="0"/>
                    <a:pt x="10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2"/>
            <p:cNvSpPr/>
            <p:nvPr/>
          </p:nvSpPr>
          <p:spPr>
            <a:xfrm>
              <a:off x="2878829" y="3606470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42"/>
            <p:cNvSpPr/>
            <p:nvPr/>
          </p:nvSpPr>
          <p:spPr>
            <a:xfrm>
              <a:off x="3056668" y="3606470"/>
              <a:ext cx="10103" cy="15342"/>
            </a:xfrm>
            <a:custGeom>
              <a:rect b="b" l="l" r="r" t="t"/>
              <a:pathLst>
                <a:path extrusionOk="0" h="164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cubicBezTo>
                    <a:pt x="32" y="148"/>
                    <a:pt x="55" y="164"/>
                    <a:pt x="70" y="164"/>
                  </a:cubicBezTo>
                  <a:cubicBezTo>
                    <a:pt x="107" y="164"/>
                    <a:pt x="107" y="76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42"/>
            <p:cNvSpPr/>
            <p:nvPr/>
          </p:nvSpPr>
          <p:spPr>
            <a:xfrm>
              <a:off x="3224403" y="3606470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2"/>
            <p:cNvSpPr/>
            <p:nvPr/>
          </p:nvSpPr>
          <p:spPr>
            <a:xfrm>
              <a:off x="3402148" y="3606470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42"/>
            <p:cNvSpPr/>
            <p:nvPr/>
          </p:nvSpPr>
          <p:spPr>
            <a:xfrm>
              <a:off x="2878829" y="3754186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42"/>
            <p:cNvSpPr/>
            <p:nvPr/>
          </p:nvSpPr>
          <p:spPr>
            <a:xfrm>
              <a:off x="3056668" y="3754186"/>
              <a:ext cx="10103" cy="10103"/>
            </a:xfrm>
            <a:custGeom>
              <a:rect b="b" l="l" r="r" t="t"/>
              <a:pathLst>
                <a:path extrusionOk="0" h="108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2"/>
            <p:cNvSpPr/>
            <p:nvPr/>
          </p:nvSpPr>
          <p:spPr>
            <a:xfrm>
              <a:off x="3224403" y="3754186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42"/>
            <p:cNvSpPr/>
            <p:nvPr/>
          </p:nvSpPr>
          <p:spPr>
            <a:xfrm>
              <a:off x="3402148" y="3754186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1" name="Google Shape;741;p42"/>
          <p:cNvGrpSpPr/>
          <p:nvPr/>
        </p:nvGrpSpPr>
        <p:grpSpPr>
          <a:xfrm>
            <a:off x="7820379" y="4045930"/>
            <a:ext cx="543432" cy="741197"/>
            <a:chOff x="2878829" y="3023092"/>
            <a:chExt cx="543432" cy="741197"/>
          </a:xfrm>
        </p:grpSpPr>
        <p:sp>
          <p:nvSpPr>
            <p:cNvPr id="742" name="Google Shape;742;p42"/>
            <p:cNvSpPr/>
            <p:nvPr/>
          </p:nvSpPr>
          <p:spPr>
            <a:xfrm>
              <a:off x="2878829" y="3023092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lnTo>
                    <a:pt x="1" y="107"/>
                  </a:lnTo>
                  <a:cubicBezTo>
                    <a:pt x="1" y="214"/>
                    <a:pt x="135" y="214"/>
                    <a:pt x="135" y="214"/>
                  </a:cubicBezTo>
                  <a:cubicBezTo>
                    <a:pt x="135" y="214"/>
                    <a:pt x="242" y="214"/>
                    <a:pt x="242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42"/>
            <p:cNvSpPr/>
            <p:nvPr/>
          </p:nvSpPr>
          <p:spPr>
            <a:xfrm>
              <a:off x="3056668" y="3023092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107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214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42"/>
            <p:cNvSpPr/>
            <p:nvPr/>
          </p:nvSpPr>
          <p:spPr>
            <a:xfrm>
              <a:off x="3224403" y="302309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lnTo>
                    <a:pt x="0" y="107"/>
                  </a:lnTo>
                  <a:lnTo>
                    <a:pt x="108" y="214"/>
                  </a:lnTo>
                  <a:cubicBezTo>
                    <a:pt x="215" y="214"/>
                    <a:pt x="215" y="214"/>
                    <a:pt x="215" y="107"/>
                  </a:cubicBezTo>
                  <a:cubicBezTo>
                    <a:pt x="215" y="107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42"/>
            <p:cNvSpPr/>
            <p:nvPr/>
          </p:nvSpPr>
          <p:spPr>
            <a:xfrm>
              <a:off x="3402148" y="302309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107"/>
                    <a:pt x="1" y="107"/>
                  </a:cubicBezTo>
                  <a:cubicBezTo>
                    <a:pt x="1" y="214"/>
                    <a:pt x="1" y="214"/>
                    <a:pt x="108" y="214"/>
                  </a:cubicBezTo>
                  <a:cubicBezTo>
                    <a:pt x="108" y="214"/>
                    <a:pt x="215" y="214"/>
                    <a:pt x="215" y="107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2"/>
            <p:cNvSpPr/>
            <p:nvPr/>
          </p:nvSpPr>
          <p:spPr>
            <a:xfrm>
              <a:off x="2878829" y="3168282"/>
              <a:ext cx="22639" cy="22639"/>
            </a:xfrm>
            <a:custGeom>
              <a:rect b="b" l="l" r="r" t="t"/>
              <a:pathLst>
                <a:path extrusionOk="0" h="242" w="242">
                  <a:moveTo>
                    <a:pt x="135" y="1"/>
                  </a:moveTo>
                  <a:lnTo>
                    <a:pt x="1" y="108"/>
                  </a:lnTo>
                  <a:lnTo>
                    <a:pt x="135" y="242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42"/>
            <p:cNvSpPr/>
            <p:nvPr/>
          </p:nvSpPr>
          <p:spPr>
            <a:xfrm>
              <a:off x="3056668" y="3168282"/>
              <a:ext cx="10103" cy="22639"/>
            </a:xfrm>
            <a:custGeom>
              <a:rect b="b" l="l" r="r" t="t"/>
              <a:pathLst>
                <a:path extrusionOk="0" h="242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cubicBezTo>
                    <a:pt x="0" y="108"/>
                    <a:pt x="0" y="242"/>
                    <a:pt x="107" y="242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2"/>
            <p:cNvSpPr/>
            <p:nvPr/>
          </p:nvSpPr>
          <p:spPr>
            <a:xfrm>
              <a:off x="3224403" y="3168282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0" y="108"/>
                  </a:lnTo>
                  <a:lnTo>
                    <a:pt x="108" y="242"/>
                  </a:lnTo>
                  <a:cubicBezTo>
                    <a:pt x="215" y="242"/>
                    <a:pt x="215" y="108"/>
                    <a:pt x="215" y="108"/>
                  </a:cubicBezTo>
                  <a:cubicBezTo>
                    <a:pt x="215" y="108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2"/>
            <p:cNvSpPr/>
            <p:nvPr/>
          </p:nvSpPr>
          <p:spPr>
            <a:xfrm>
              <a:off x="3402148" y="3168282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42"/>
                    <a:pt x="108" y="242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2"/>
            <p:cNvSpPr/>
            <p:nvPr/>
          </p:nvSpPr>
          <p:spPr>
            <a:xfrm>
              <a:off x="2878829" y="3315997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1"/>
                  </a:moveTo>
                  <a:lnTo>
                    <a:pt x="1" y="108"/>
                  </a:lnTo>
                  <a:lnTo>
                    <a:pt x="135" y="215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2"/>
            <p:cNvSpPr/>
            <p:nvPr/>
          </p:nvSpPr>
          <p:spPr>
            <a:xfrm>
              <a:off x="3056668" y="3315997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lnTo>
                    <a:pt x="0" y="215"/>
                  </a:lnTo>
                  <a:cubicBezTo>
                    <a:pt x="107" y="215"/>
                    <a:pt x="107" y="108"/>
                    <a:pt x="107" y="108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2"/>
            <p:cNvSpPr/>
            <p:nvPr/>
          </p:nvSpPr>
          <p:spPr>
            <a:xfrm>
              <a:off x="3224403" y="331599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lnTo>
                    <a:pt x="0" y="108"/>
                  </a:lnTo>
                  <a:cubicBezTo>
                    <a:pt x="108" y="108"/>
                    <a:pt x="108" y="215"/>
                    <a:pt x="108" y="215"/>
                  </a:cubicBezTo>
                  <a:cubicBezTo>
                    <a:pt x="215" y="215"/>
                    <a:pt x="215" y="108"/>
                    <a:pt x="215" y="108"/>
                  </a:cubicBez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2"/>
            <p:cNvSpPr/>
            <p:nvPr/>
          </p:nvSpPr>
          <p:spPr>
            <a:xfrm>
              <a:off x="3402148" y="331599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15"/>
                    <a:pt x="108" y="215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2"/>
            <p:cNvSpPr/>
            <p:nvPr/>
          </p:nvSpPr>
          <p:spPr>
            <a:xfrm>
              <a:off x="2878829" y="3461281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cubicBezTo>
                    <a:pt x="135" y="0"/>
                    <a:pt x="1" y="0"/>
                    <a:pt x="1" y="107"/>
                  </a:cubicBezTo>
                  <a:lnTo>
                    <a:pt x="135" y="214"/>
                  </a:lnTo>
                  <a:lnTo>
                    <a:pt x="242" y="107"/>
                  </a:lnTo>
                  <a:cubicBezTo>
                    <a:pt x="242" y="0"/>
                    <a:pt x="135" y="0"/>
                    <a:pt x="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2"/>
            <p:cNvSpPr/>
            <p:nvPr/>
          </p:nvSpPr>
          <p:spPr>
            <a:xfrm>
              <a:off x="3056668" y="3461281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107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42"/>
            <p:cNvSpPr/>
            <p:nvPr/>
          </p:nvSpPr>
          <p:spPr>
            <a:xfrm>
              <a:off x="3224403" y="3461281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08" y="0"/>
                    <a:pt x="0" y="0"/>
                    <a:pt x="0" y="107"/>
                  </a:cubicBezTo>
                  <a:cubicBezTo>
                    <a:pt x="108" y="107"/>
                    <a:pt x="108" y="107"/>
                    <a:pt x="108" y="214"/>
                  </a:cubicBezTo>
                  <a:cubicBezTo>
                    <a:pt x="215" y="214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42"/>
            <p:cNvSpPr/>
            <p:nvPr/>
          </p:nvSpPr>
          <p:spPr>
            <a:xfrm>
              <a:off x="3402148" y="3461281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08" y="214"/>
                  </a:cubicBezTo>
                  <a:lnTo>
                    <a:pt x="215" y="107"/>
                  </a:lnTo>
                  <a:cubicBezTo>
                    <a:pt x="215" y="0"/>
                    <a:pt x="10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2"/>
            <p:cNvSpPr/>
            <p:nvPr/>
          </p:nvSpPr>
          <p:spPr>
            <a:xfrm>
              <a:off x="2878829" y="3606470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2"/>
            <p:cNvSpPr/>
            <p:nvPr/>
          </p:nvSpPr>
          <p:spPr>
            <a:xfrm>
              <a:off x="3056668" y="3606470"/>
              <a:ext cx="10103" cy="15342"/>
            </a:xfrm>
            <a:custGeom>
              <a:rect b="b" l="l" r="r" t="t"/>
              <a:pathLst>
                <a:path extrusionOk="0" h="164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cubicBezTo>
                    <a:pt x="32" y="148"/>
                    <a:pt x="55" y="164"/>
                    <a:pt x="70" y="164"/>
                  </a:cubicBezTo>
                  <a:cubicBezTo>
                    <a:pt x="107" y="164"/>
                    <a:pt x="107" y="76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2"/>
            <p:cNvSpPr/>
            <p:nvPr/>
          </p:nvSpPr>
          <p:spPr>
            <a:xfrm>
              <a:off x="3224403" y="3606470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2"/>
            <p:cNvSpPr/>
            <p:nvPr/>
          </p:nvSpPr>
          <p:spPr>
            <a:xfrm>
              <a:off x="3402148" y="3606470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2"/>
            <p:cNvSpPr/>
            <p:nvPr/>
          </p:nvSpPr>
          <p:spPr>
            <a:xfrm>
              <a:off x="2878829" y="3754186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2"/>
            <p:cNvSpPr/>
            <p:nvPr/>
          </p:nvSpPr>
          <p:spPr>
            <a:xfrm>
              <a:off x="3056668" y="3754186"/>
              <a:ext cx="10103" cy="10103"/>
            </a:xfrm>
            <a:custGeom>
              <a:rect b="b" l="l" r="r" t="t"/>
              <a:pathLst>
                <a:path extrusionOk="0" h="108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2"/>
            <p:cNvSpPr/>
            <p:nvPr/>
          </p:nvSpPr>
          <p:spPr>
            <a:xfrm>
              <a:off x="3224403" y="3754186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2"/>
            <p:cNvSpPr/>
            <p:nvPr/>
          </p:nvSpPr>
          <p:spPr>
            <a:xfrm>
              <a:off x="3402148" y="3754186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6" name="Google Shape;766;p42"/>
          <p:cNvSpPr/>
          <p:nvPr/>
        </p:nvSpPr>
        <p:spPr>
          <a:xfrm>
            <a:off x="1789375" y="1725550"/>
            <a:ext cx="1642200" cy="2521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●"/>
            </a:pPr>
            <a:r>
              <a:rPr lang="en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Provides detailed dendrograms 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●"/>
            </a:pPr>
            <a:r>
              <a:rPr lang="en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But is </a:t>
            </a:r>
            <a:r>
              <a:rPr b="1" lang="en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computationally heavy</a:t>
            </a:r>
            <a:r>
              <a:rPr lang="en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for large datasets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67" name="Google Shape;767;p42"/>
          <p:cNvSpPr/>
          <p:nvPr/>
        </p:nvSpPr>
        <p:spPr>
          <a:xfrm>
            <a:off x="4152450" y="1725550"/>
            <a:ext cx="1642200" cy="2521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●"/>
            </a:pPr>
            <a:r>
              <a:rPr lang="en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Simple and Efficient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●"/>
            </a:pPr>
            <a:r>
              <a:rPr lang="en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Effective with RFM Data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●"/>
            </a:pPr>
            <a:r>
              <a:rPr lang="en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Easy to Interpret</a:t>
            </a:r>
            <a:endParaRPr sz="15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768" name="Google Shape;768;p42"/>
          <p:cNvGrpSpPr/>
          <p:nvPr/>
        </p:nvGrpSpPr>
        <p:grpSpPr>
          <a:xfrm>
            <a:off x="6098186" y="1622475"/>
            <a:ext cx="80672" cy="2727962"/>
            <a:chOff x="240800" y="2387710"/>
            <a:chExt cx="14075" cy="469190"/>
          </a:xfrm>
        </p:grpSpPr>
        <p:sp>
          <p:nvSpPr>
            <p:cNvPr id="769" name="Google Shape;769;p42"/>
            <p:cNvSpPr/>
            <p:nvPr/>
          </p:nvSpPr>
          <p:spPr>
            <a:xfrm>
              <a:off x="240802" y="2387710"/>
              <a:ext cx="11398" cy="362762"/>
            </a:xfrm>
            <a:custGeom>
              <a:rect b="b" l="l" r="r" t="t"/>
              <a:pathLst>
                <a:path extrusionOk="0" h="16409" w="456">
                  <a:moveTo>
                    <a:pt x="0" y="1"/>
                  </a:moveTo>
                  <a:lnTo>
                    <a:pt x="0" y="16408"/>
                  </a:lnTo>
                  <a:lnTo>
                    <a:pt x="455" y="16408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2"/>
            <p:cNvSpPr/>
            <p:nvPr/>
          </p:nvSpPr>
          <p:spPr>
            <a:xfrm>
              <a:off x="240800" y="2777525"/>
              <a:ext cx="13550" cy="9775"/>
            </a:xfrm>
            <a:custGeom>
              <a:rect b="b" l="l" r="r" t="t"/>
              <a:pathLst>
                <a:path extrusionOk="0" h="391" w="542">
                  <a:moveTo>
                    <a:pt x="215" y="1"/>
                  </a:moveTo>
                  <a:cubicBezTo>
                    <a:pt x="67" y="1"/>
                    <a:pt x="0" y="169"/>
                    <a:pt x="0" y="254"/>
                  </a:cubicBezTo>
                  <a:lnTo>
                    <a:pt x="107" y="361"/>
                  </a:lnTo>
                  <a:cubicBezTo>
                    <a:pt x="153" y="382"/>
                    <a:pt x="198" y="391"/>
                    <a:pt x="240" y="391"/>
                  </a:cubicBezTo>
                  <a:cubicBezTo>
                    <a:pt x="418" y="391"/>
                    <a:pt x="542" y="234"/>
                    <a:pt x="455" y="147"/>
                  </a:cubicBezTo>
                  <a:cubicBezTo>
                    <a:pt x="455" y="40"/>
                    <a:pt x="348" y="40"/>
                    <a:pt x="348" y="40"/>
                  </a:cubicBezTo>
                  <a:cubicBezTo>
                    <a:pt x="298" y="12"/>
                    <a:pt x="254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2"/>
            <p:cNvSpPr/>
            <p:nvPr/>
          </p:nvSpPr>
          <p:spPr>
            <a:xfrm>
              <a:off x="240800" y="2811975"/>
              <a:ext cx="14075" cy="10725"/>
            </a:xfrm>
            <a:custGeom>
              <a:rect b="b" l="l" r="r" t="t"/>
              <a:pathLst>
                <a:path extrusionOk="0" h="429" w="563">
                  <a:moveTo>
                    <a:pt x="348" y="0"/>
                  </a:moveTo>
                  <a:cubicBezTo>
                    <a:pt x="107" y="0"/>
                    <a:pt x="0" y="108"/>
                    <a:pt x="0" y="322"/>
                  </a:cubicBezTo>
                  <a:cubicBezTo>
                    <a:pt x="107" y="322"/>
                    <a:pt x="107" y="429"/>
                    <a:pt x="107" y="429"/>
                  </a:cubicBezTo>
                  <a:cubicBezTo>
                    <a:pt x="348" y="429"/>
                    <a:pt x="562" y="322"/>
                    <a:pt x="455" y="108"/>
                  </a:cubicBezTo>
                  <a:lnTo>
                    <a:pt x="3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2"/>
            <p:cNvSpPr/>
            <p:nvPr/>
          </p:nvSpPr>
          <p:spPr>
            <a:xfrm>
              <a:off x="240800" y="2847375"/>
              <a:ext cx="13550" cy="9525"/>
            </a:xfrm>
            <a:custGeom>
              <a:rect b="b" l="l" r="r" t="t"/>
              <a:pathLst>
                <a:path extrusionOk="0" h="381" w="542">
                  <a:moveTo>
                    <a:pt x="224" y="1"/>
                  </a:moveTo>
                  <a:cubicBezTo>
                    <a:pt x="70" y="1"/>
                    <a:pt x="0" y="157"/>
                    <a:pt x="0" y="244"/>
                  </a:cubicBezTo>
                  <a:lnTo>
                    <a:pt x="107" y="351"/>
                  </a:lnTo>
                  <a:cubicBezTo>
                    <a:pt x="153" y="371"/>
                    <a:pt x="198" y="380"/>
                    <a:pt x="240" y="380"/>
                  </a:cubicBezTo>
                  <a:cubicBezTo>
                    <a:pt x="418" y="380"/>
                    <a:pt x="542" y="223"/>
                    <a:pt x="455" y="137"/>
                  </a:cubicBezTo>
                  <a:cubicBezTo>
                    <a:pt x="455" y="30"/>
                    <a:pt x="348" y="30"/>
                    <a:pt x="348" y="30"/>
                  </a:cubicBezTo>
                  <a:cubicBezTo>
                    <a:pt x="302" y="9"/>
                    <a:pt x="261" y="1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3" name="Google Shape;773;p42"/>
          <p:cNvSpPr/>
          <p:nvPr/>
        </p:nvSpPr>
        <p:spPr>
          <a:xfrm>
            <a:off x="6376525" y="1725550"/>
            <a:ext cx="1791000" cy="2521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●"/>
            </a:pPr>
            <a:r>
              <a:rPr lang="en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Able to Identify outliers and clusters of arbitrary shapes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●"/>
            </a:pPr>
            <a:r>
              <a:rPr lang="en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But less suitable for RFM data due to reliance on density parameters</a:t>
            </a:r>
            <a:endParaRPr sz="1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74" name="Google Shape;774;p42"/>
          <p:cNvSpPr txBox="1"/>
          <p:nvPr/>
        </p:nvSpPr>
        <p:spPr>
          <a:xfrm>
            <a:off x="4348952" y="1294050"/>
            <a:ext cx="12492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K-Means</a:t>
            </a:r>
            <a:endParaRPr b="1" sz="13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75" name="Google Shape;775;p42"/>
          <p:cNvSpPr txBox="1"/>
          <p:nvPr/>
        </p:nvSpPr>
        <p:spPr>
          <a:xfrm>
            <a:off x="1714975" y="1218725"/>
            <a:ext cx="17910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Hierarchical Clustering</a:t>
            </a:r>
            <a:endParaRPr b="1" sz="13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76" name="Google Shape;776;p42"/>
          <p:cNvSpPr txBox="1"/>
          <p:nvPr/>
        </p:nvSpPr>
        <p:spPr>
          <a:xfrm>
            <a:off x="6186925" y="1167188"/>
            <a:ext cx="21702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Density-Based Spatial Clustering</a:t>
            </a:r>
            <a:endParaRPr b="1" sz="1600">
              <a:solidFill>
                <a:srgbClr val="33333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777" name="Google Shape;777;p42"/>
          <p:cNvGrpSpPr/>
          <p:nvPr/>
        </p:nvGrpSpPr>
        <p:grpSpPr>
          <a:xfrm>
            <a:off x="2451654" y="1896446"/>
            <a:ext cx="317645" cy="318757"/>
            <a:chOff x="5779408" y="3699191"/>
            <a:chExt cx="317645" cy="318757"/>
          </a:xfrm>
        </p:grpSpPr>
        <p:sp>
          <p:nvSpPr>
            <p:cNvPr id="778" name="Google Shape;778;p42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2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" name="Google Shape;780;p42"/>
          <p:cNvGrpSpPr/>
          <p:nvPr/>
        </p:nvGrpSpPr>
        <p:grpSpPr>
          <a:xfrm>
            <a:off x="7177804" y="1896446"/>
            <a:ext cx="317645" cy="318757"/>
            <a:chOff x="5779408" y="3699191"/>
            <a:chExt cx="317645" cy="318757"/>
          </a:xfrm>
        </p:grpSpPr>
        <p:sp>
          <p:nvSpPr>
            <p:cNvPr id="781" name="Google Shape;781;p42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2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" name="Google Shape;783;p42"/>
          <p:cNvGrpSpPr/>
          <p:nvPr/>
        </p:nvGrpSpPr>
        <p:grpSpPr>
          <a:xfrm>
            <a:off x="4723876" y="1884100"/>
            <a:ext cx="360356" cy="343462"/>
            <a:chOff x="6870193" y="2295620"/>
            <a:chExt cx="360356" cy="343462"/>
          </a:xfrm>
        </p:grpSpPr>
        <p:sp>
          <p:nvSpPr>
            <p:cNvPr id="784" name="Google Shape;784;p42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785" name="Google Shape;785;p42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43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Trend</a:t>
            </a:r>
            <a:endParaRPr/>
          </a:p>
        </p:txBody>
      </p:sp>
      <p:sp>
        <p:nvSpPr>
          <p:cNvPr id="791" name="Google Shape;791;p43"/>
          <p:cNvSpPr txBox="1"/>
          <p:nvPr/>
        </p:nvSpPr>
        <p:spPr>
          <a:xfrm>
            <a:off x="6132450" y="2974375"/>
            <a:ext cx="2391900" cy="17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PCA: </a:t>
            </a:r>
            <a:endParaRPr b="1"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aleway"/>
              <a:buChar char="❏"/>
            </a:pPr>
            <a:r>
              <a:rPr lang="en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Reduces the dimensionality of datasets, and increases interpretability </a:t>
            </a:r>
            <a:endParaRPr sz="15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2" name="Google Shape;792;p43"/>
          <p:cNvSpPr txBox="1"/>
          <p:nvPr/>
        </p:nvSpPr>
        <p:spPr>
          <a:xfrm>
            <a:off x="6148800" y="1112700"/>
            <a:ext cx="2359200" cy="16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K-means: </a:t>
            </a:r>
            <a:endParaRPr b="1"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aleway"/>
              <a:buChar char="❏"/>
            </a:pPr>
            <a:r>
              <a:rPr lang="en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Automatically partitions a dataset into distinct non-overlapping clusters</a:t>
            </a:r>
            <a:endParaRPr sz="15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i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3" name="Google Shape;793;p43"/>
          <p:cNvSpPr/>
          <p:nvPr/>
        </p:nvSpPr>
        <p:spPr>
          <a:xfrm>
            <a:off x="5782225" y="3537956"/>
            <a:ext cx="274200" cy="273900"/>
          </a:xfrm>
          <a:prstGeom prst="ellipse">
            <a:avLst/>
          </a:prstGeom>
          <a:solidFill>
            <a:srgbClr val="FFFFFF">
              <a:alpha val="27680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43"/>
          <p:cNvSpPr/>
          <p:nvPr/>
        </p:nvSpPr>
        <p:spPr>
          <a:xfrm>
            <a:off x="5782225" y="1952275"/>
            <a:ext cx="274200" cy="273900"/>
          </a:xfrm>
          <a:prstGeom prst="ellipse">
            <a:avLst/>
          </a:prstGeom>
          <a:solidFill>
            <a:srgbClr val="FFFFFF">
              <a:alpha val="85270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95" name="Google Shape;795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2450" y="1359500"/>
            <a:ext cx="3689550" cy="297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44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Evaluation: K-Means Clustering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44"/>
          <p:cNvSpPr txBox="1"/>
          <p:nvPr/>
        </p:nvSpPr>
        <p:spPr>
          <a:xfrm>
            <a:off x="780075" y="1423175"/>
            <a:ext cx="2652000" cy="1635000"/>
          </a:xfrm>
          <a:prstGeom prst="rect">
            <a:avLst/>
          </a:prstGeom>
          <a:noFill/>
          <a:ln cap="flat" cmpd="sng" w="9525">
            <a:solidFill>
              <a:srgbClr val="325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eorgia"/>
              <a:buChar char="●"/>
            </a:pP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We will choose </a:t>
            </a:r>
            <a:r>
              <a:rPr b="1"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cluster=4</a:t>
            </a: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to segment customers according to their </a:t>
            </a:r>
            <a:r>
              <a:rPr b="1"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RFM and Time on File</a:t>
            </a:r>
            <a:endParaRPr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802" name="Google Shape;80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3900" y="1328800"/>
            <a:ext cx="4285648" cy="2954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03" name="Google Shape;803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7524" y="3168425"/>
            <a:ext cx="2177125" cy="146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45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Profile Based on Clustering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809" name="Google Shape;809;p45"/>
          <p:cNvGraphicFramePr/>
          <p:nvPr/>
        </p:nvGraphicFramePr>
        <p:xfrm>
          <a:off x="1512613" y="1444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{E41462A9-A9BE-4867-998E-90982C14CD33}</a:tableStyleId>
              </a:tblPr>
              <a:tblGrid>
                <a:gridCol w="976125"/>
                <a:gridCol w="976125"/>
                <a:gridCol w="976125"/>
                <a:gridCol w="976125"/>
                <a:gridCol w="976125"/>
                <a:gridCol w="976125"/>
              </a:tblGrid>
              <a:tr h="417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Customer Profile</a:t>
                      </a:r>
                      <a:endParaRPr b="1" sz="12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Avg Recency</a:t>
                      </a:r>
                      <a:endParaRPr b="1" sz="12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Avg Frequency</a:t>
                      </a:r>
                      <a:endParaRPr b="1" sz="12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Avg Monetary</a:t>
                      </a:r>
                      <a:endParaRPr b="1" sz="12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Avg Time on File</a:t>
                      </a:r>
                      <a:endParaRPr b="1" sz="12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2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29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Inactive Customer</a:t>
                      </a:r>
                      <a:endParaRPr b="1" sz="110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1,413</a:t>
                      </a:r>
                      <a:endParaRPr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3</a:t>
                      </a:r>
                      <a:endParaRPr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115</a:t>
                      </a:r>
                      <a:endParaRPr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1,859</a:t>
                      </a:r>
                      <a:endParaRPr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7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29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General Customer</a:t>
                      </a:r>
                      <a:endParaRPr sz="120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319</a:t>
                      </a:r>
                      <a:endParaRPr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9</a:t>
                      </a:r>
                      <a:endParaRPr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312</a:t>
                      </a:r>
                      <a:endParaRPr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1,906</a:t>
                      </a:r>
                      <a:endParaRPr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7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29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21212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New Customer</a:t>
                      </a:r>
                      <a:endParaRPr sz="1200">
                        <a:solidFill>
                          <a:srgbClr val="21212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254</a:t>
                      </a:r>
                      <a:endParaRPr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</a:t>
                      </a:r>
                      <a:endParaRPr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80</a:t>
                      </a:r>
                      <a:endParaRPr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481</a:t>
                      </a:r>
                      <a:endParaRPr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7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29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21212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Loyal</a:t>
                      </a:r>
                      <a:endParaRPr b="1" sz="1100">
                        <a:solidFill>
                          <a:srgbClr val="21212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21212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Customer</a:t>
                      </a:r>
                      <a:endParaRPr sz="1200">
                        <a:solidFill>
                          <a:srgbClr val="21212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142</a:t>
                      </a:r>
                      <a:endParaRPr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26</a:t>
                      </a:r>
                      <a:endParaRPr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1,653</a:t>
                      </a:r>
                      <a:endParaRPr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2,221</a:t>
                      </a:r>
                      <a:endParaRPr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10" name="Google Shape;810;p45"/>
          <p:cNvGrpSpPr/>
          <p:nvPr/>
        </p:nvGrpSpPr>
        <p:grpSpPr>
          <a:xfrm>
            <a:off x="7692292" y="456905"/>
            <a:ext cx="543432" cy="741197"/>
            <a:chOff x="2878829" y="3023092"/>
            <a:chExt cx="543432" cy="741197"/>
          </a:xfrm>
        </p:grpSpPr>
        <p:sp>
          <p:nvSpPr>
            <p:cNvPr id="811" name="Google Shape;811;p45"/>
            <p:cNvSpPr/>
            <p:nvPr/>
          </p:nvSpPr>
          <p:spPr>
            <a:xfrm>
              <a:off x="2878829" y="3023092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lnTo>
                    <a:pt x="1" y="107"/>
                  </a:lnTo>
                  <a:cubicBezTo>
                    <a:pt x="1" y="214"/>
                    <a:pt x="135" y="214"/>
                    <a:pt x="135" y="214"/>
                  </a:cubicBezTo>
                  <a:cubicBezTo>
                    <a:pt x="135" y="214"/>
                    <a:pt x="242" y="214"/>
                    <a:pt x="242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45"/>
            <p:cNvSpPr/>
            <p:nvPr/>
          </p:nvSpPr>
          <p:spPr>
            <a:xfrm>
              <a:off x="3056668" y="3023092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107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214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5"/>
            <p:cNvSpPr/>
            <p:nvPr/>
          </p:nvSpPr>
          <p:spPr>
            <a:xfrm>
              <a:off x="3224403" y="302309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lnTo>
                    <a:pt x="0" y="107"/>
                  </a:lnTo>
                  <a:lnTo>
                    <a:pt x="108" y="214"/>
                  </a:lnTo>
                  <a:cubicBezTo>
                    <a:pt x="215" y="214"/>
                    <a:pt x="215" y="214"/>
                    <a:pt x="215" y="107"/>
                  </a:cubicBezTo>
                  <a:cubicBezTo>
                    <a:pt x="215" y="107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5"/>
            <p:cNvSpPr/>
            <p:nvPr/>
          </p:nvSpPr>
          <p:spPr>
            <a:xfrm>
              <a:off x="3402148" y="302309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107"/>
                    <a:pt x="1" y="107"/>
                  </a:cubicBezTo>
                  <a:cubicBezTo>
                    <a:pt x="1" y="214"/>
                    <a:pt x="1" y="214"/>
                    <a:pt x="108" y="214"/>
                  </a:cubicBezTo>
                  <a:cubicBezTo>
                    <a:pt x="108" y="214"/>
                    <a:pt x="215" y="214"/>
                    <a:pt x="215" y="107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5"/>
            <p:cNvSpPr/>
            <p:nvPr/>
          </p:nvSpPr>
          <p:spPr>
            <a:xfrm>
              <a:off x="2878829" y="3168282"/>
              <a:ext cx="22639" cy="22639"/>
            </a:xfrm>
            <a:custGeom>
              <a:rect b="b" l="l" r="r" t="t"/>
              <a:pathLst>
                <a:path extrusionOk="0" h="242" w="242">
                  <a:moveTo>
                    <a:pt x="135" y="1"/>
                  </a:moveTo>
                  <a:lnTo>
                    <a:pt x="1" y="108"/>
                  </a:lnTo>
                  <a:lnTo>
                    <a:pt x="135" y="242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5"/>
            <p:cNvSpPr/>
            <p:nvPr/>
          </p:nvSpPr>
          <p:spPr>
            <a:xfrm>
              <a:off x="3056668" y="3168282"/>
              <a:ext cx="10103" cy="22639"/>
            </a:xfrm>
            <a:custGeom>
              <a:rect b="b" l="l" r="r" t="t"/>
              <a:pathLst>
                <a:path extrusionOk="0" h="242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cubicBezTo>
                    <a:pt x="0" y="108"/>
                    <a:pt x="0" y="242"/>
                    <a:pt x="107" y="242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5"/>
            <p:cNvSpPr/>
            <p:nvPr/>
          </p:nvSpPr>
          <p:spPr>
            <a:xfrm>
              <a:off x="3224403" y="3168282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0" y="108"/>
                  </a:lnTo>
                  <a:lnTo>
                    <a:pt x="108" y="242"/>
                  </a:lnTo>
                  <a:cubicBezTo>
                    <a:pt x="215" y="242"/>
                    <a:pt x="215" y="108"/>
                    <a:pt x="215" y="108"/>
                  </a:cubicBezTo>
                  <a:cubicBezTo>
                    <a:pt x="215" y="108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5"/>
            <p:cNvSpPr/>
            <p:nvPr/>
          </p:nvSpPr>
          <p:spPr>
            <a:xfrm>
              <a:off x="3402148" y="3168282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42"/>
                    <a:pt x="108" y="242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5"/>
            <p:cNvSpPr/>
            <p:nvPr/>
          </p:nvSpPr>
          <p:spPr>
            <a:xfrm>
              <a:off x="2878829" y="3315997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1"/>
                  </a:moveTo>
                  <a:lnTo>
                    <a:pt x="1" y="108"/>
                  </a:lnTo>
                  <a:lnTo>
                    <a:pt x="135" y="215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5"/>
            <p:cNvSpPr/>
            <p:nvPr/>
          </p:nvSpPr>
          <p:spPr>
            <a:xfrm>
              <a:off x="3056668" y="3315997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lnTo>
                    <a:pt x="0" y="215"/>
                  </a:lnTo>
                  <a:cubicBezTo>
                    <a:pt x="107" y="215"/>
                    <a:pt x="107" y="108"/>
                    <a:pt x="107" y="108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5"/>
            <p:cNvSpPr/>
            <p:nvPr/>
          </p:nvSpPr>
          <p:spPr>
            <a:xfrm>
              <a:off x="3224403" y="331599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lnTo>
                    <a:pt x="0" y="108"/>
                  </a:lnTo>
                  <a:cubicBezTo>
                    <a:pt x="108" y="108"/>
                    <a:pt x="108" y="215"/>
                    <a:pt x="108" y="215"/>
                  </a:cubicBezTo>
                  <a:cubicBezTo>
                    <a:pt x="215" y="215"/>
                    <a:pt x="215" y="108"/>
                    <a:pt x="215" y="108"/>
                  </a:cubicBez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45"/>
            <p:cNvSpPr/>
            <p:nvPr/>
          </p:nvSpPr>
          <p:spPr>
            <a:xfrm>
              <a:off x="3402148" y="331599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15"/>
                    <a:pt x="108" y="215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45"/>
            <p:cNvSpPr/>
            <p:nvPr/>
          </p:nvSpPr>
          <p:spPr>
            <a:xfrm>
              <a:off x="2878829" y="3461281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cubicBezTo>
                    <a:pt x="135" y="0"/>
                    <a:pt x="1" y="0"/>
                    <a:pt x="1" y="107"/>
                  </a:cubicBezTo>
                  <a:lnTo>
                    <a:pt x="135" y="214"/>
                  </a:lnTo>
                  <a:lnTo>
                    <a:pt x="242" y="107"/>
                  </a:lnTo>
                  <a:cubicBezTo>
                    <a:pt x="242" y="0"/>
                    <a:pt x="135" y="0"/>
                    <a:pt x="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5"/>
            <p:cNvSpPr/>
            <p:nvPr/>
          </p:nvSpPr>
          <p:spPr>
            <a:xfrm>
              <a:off x="3056668" y="3461281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107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45"/>
            <p:cNvSpPr/>
            <p:nvPr/>
          </p:nvSpPr>
          <p:spPr>
            <a:xfrm>
              <a:off x="3224403" y="3461281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08" y="0"/>
                    <a:pt x="0" y="0"/>
                    <a:pt x="0" y="107"/>
                  </a:cubicBezTo>
                  <a:cubicBezTo>
                    <a:pt x="108" y="107"/>
                    <a:pt x="108" y="107"/>
                    <a:pt x="108" y="214"/>
                  </a:cubicBezTo>
                  <a:cubicBezTo>
                    <a:pt x="215" y="214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45"/>
            <p:cNvSpPr/>
            <p:nvPr/>
          </p:nvSpPr>
          <p:spPr>
            <a:xfrm>
              <a:off x="3402148" y="3461281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08" y="214"/>
                  </a:cubicBezTo>
                  <a:lnTo>
                    <a:pt x="215" y="107"/>
                  </a:lnTo>
                  <a:cubicBezTo>
                    <a:pt x="215" y="0"/>
                    <a:pt x="10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5"/>
            <p:cNvSpPr/>
            <p:nvPr/>
          </p:nvSpPr>
          <p:spPr>
            <a:xfrm>
              <a:off x="2878829" y="3606470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45"/>
            <p:cNvSpPr/>
            <p:nvPr/>
          </p:nvSpPr>
          <p:spPr>
            <a:xfrm>
              <a:off x="3056668" y="3606470"/>
              <a:ext cx="10103" cy="15342"/>
            </a:xfrm>
            <a:custGeom>
              <a:rect b="b" l="l" r="r" t="t"/>
              <a:pathLst>
                <a:path extrusionOk="0" h="164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cubicBezTo>
                    <a:pt x="32" y="148"/>
                    <a:pt x="55" y="164"/>
                    <a:pt x="70" y="164"/>
                  </a:cubicBezTo>
                  <a:cubicBezTo>
                    <a:pt x="107" y="164"/>
                    <a:pt x="107" y="76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45"/>
            <p:cNvSpPr/>
            <p:nvPr/>
          </p:nvSpPr>
          <p:spPr>
            <a:xfrm>
              <a:off x="3224403" y="3606470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45"/>
            <p:cNvSpPr/>
            <p:nvPr/>
          </p:nvSpPr>
          <p:spPr>
            <a:xfrm>
              <a:off x="3402148" y="3606470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45"/>
            <p:cNvSpPr/>
            <p:nvPr/>
          </p:nvSpPr>
          <p:spPr>
            <a:xfrm>
              <a:off x="2878829" y="3754186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45"/>
            <p:cNvSpPr/>
            <p:nvPr/>
          </p:nvSpPr>
          <p:spPr>
            <a:xfrm>
              <a:off x="3056668" y="3754186"/>
              <a:ext cx="10103" cy="10103"/>
            </a:xfrm>
            <a:custGeom>
              <a:rect b="b" l="l" r="r" t="t"/>
              <a:pathLst>
                <a:path extrusionOk="0" h="108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45"/>
            <p:cNvSpPr/>
            <p:nvPr/>
          </p:nvSpPr>
          <p:spPr>
            <a:xfrm>
              <a:off x="3224403" y="3754186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5"/>
            <p:cNvSpPr/>
            <p:nvPr/>
          </p:nvSpPr>
          <p:spPr>
            <a:xfrm>
              <a:off x="3402148" y="3754186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" name="Google Shape;835;p45"/>
          <p:cNvGrpSpPr/>
          <p:nvPr/>
        </p:nvGrpSpPr>
        <p:grpSpPr>
          <a:xfrm>
            <a:off x="789904" y="4134755"/>
            <a:ext cx="543432" cy="741197"/>
            <a:chOff x="2878829" y="3023092"/>
            <a:chExt cx="543432" cy="741197"/>
          </a:xfrm>
        </p:grpSpPr>
        <p:sp>
          <p:nvSpPr>
            <p:cNvPr id="836" name="Google Shape;836;p45"/>
            <p:cNvSpPr/>
            <p:nvPr/>
          </p:nvSpPr>
          <p:spPr>
            <a:xfrm>
              <a:off x="2878829" y="3023092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lnTo>
                    <a:pt x="1" y="107"/>
                  </a:lnTo>
                  <a:cubicBezTo>
                    <a:pt x="1" y="214"/>
                    <a:pt x="135" y="214"/>
                    <a:pt x="135" y="214"/>
                  </a:cubicBezTo>
                  <a:cubicBezTo>
                    <a:pt x="135" y="214"/>
                    <a:pt x="242" y="214"/>
                    <a:pt x="242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5"/>
            <p:cNvSpPr/>
            <p:nvPr/>
          </p:nvSpPr>
          <p:spPr>
            <a:xfrm>
              <a:off x="3056668" y="3023092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107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214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5"/>
            <p:cNvSpPr/>
            <p:nvPr/>
          </p:nvSpPr>
          <p:spPr>
            <a:xfrm>
              <a:off x="3224403" y="302309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lnTo>
                    <a:pt x="0" y="107"/>
                  </a:lnTo>
                  <a:lnTo>
                    <a:pt x="108" y="214"/>
                  </a:lnTo>
                  <a:cubicBezTo>
                    <a:pt x="215" y="214"/>
                    <a:pt x="215" y="214"/>
                    <a:pt x="215" y="107"/>
                  </a:cubicBezTo>
                  <a:cubicBezTo>
                    <a:pt x="215" y="107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5"/>
            <p:cNvSpPr/>
            <p:nvPr/>
          </p:nvSpPr>
          <p:spPr>
            <a:xfrm>
              <a:off x="3402148" y="302309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107"/>
                    <a:pt x="1" y="107"/>
                  </a:cubicBezTo>
                  <a:cubicBezTo>
                    <a:pt x="1" y="214"/>
                    <a:pt x="1" y="214"/>
                    <a:pt x="108" y="214"/>
                  </a:cubicBezTo>
                  <a:cubicBezTo>
                    <a:pt x="108" y="214"/>
                    <a:pt x="215" y="214"/>
                    <a:pt x="215" y="107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5"/>
            <p:cNvSpPr/>
            <p:nvPr/>
          </p:nvSpPr>
          <p:spPr>
            <a:xfrm>
              <a:off x="2878829" y="3168282"/>
              <a:ext cx="22639" cy="22639"/>
            </a:xfrm>
            <a:custGeom>
              <a:rect b="b" l="l" r="r" t="t"/>
              <a:pathLst>
                <a:path extrusionOk="0" h="242" w="242">
                  <a:moveTo>
                    <a:pt x="135" y="1"/>
                  </a:moveTo>
                  <a:lnTo>
                    <a:pt x="1" y="108"/>
                  </a:lnTo>
                  <a:lnTo>
                    <a:pt x="135" y="242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45"/>
            <p:cNvSpPr/>
            <p:nvPr/>
          </p:nvSpPr>
          <p:spPr>
            <a:xfrm>
              <a:off x="3056668" y="3168282"/>
              <a:ext cx="10103" cy="22639"/>
            </a:xfrm>
            <a:custGeom>
              <a:rect b="b" l="l" r="r" t="t"/>
              <a:pathLst>
                <a:path extrusionOk="0" h="242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cubicBezTo>
                    <a:pt x="0" y="108"/>
                    <a:pt x="0" y="242"/>
                    <a:pt x="107" y="242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5"/>
            <p:cNvSpPr/>
            <p:nvPr/>
          </p:nvSpPr>
          <p:spPr>
            <a:xfrm>
              <a:off x="3224403" y="3168282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0" y="108"/>
                  </a:lnTo>
                  <a:lnTo>
                    <a:pt x="108" y="242"/>
                  </a:lnTo>
                  <a:cubicBezTo>
                    <a:pt x="215" y="242"/>
                    <a:pt x="215" y="108"/>
                    <a:pt x="215" y="108"/>
                  </a:cubicBezTo>
                  <a:cubicBezTo>
                    <a:pt x="215" y="108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45"/>
            <p:cNvSpPr/>
            <p:nvPr/>
          </p:nvSpPr>
          <p:spPr>
            <a:xfrm>
              <a:off x="3402148" y="3168282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42"/>
                    <a:pt x="108" y="242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45"/>
            <p:cNvSpPr/>
            <p:nvPr/>
          </p:nvSpPr>
          <p:spPr>
            <a:xfrm>
              <a:off x="2878829" y="3315997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1"/>
                  </a:moveTo>
                  <a:lnTo>
                    <a:pt x="1" y="108"/>
                  </a:lnTo>
                  <a:lnTo>
                    <a:pt x="135" y="215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45"/>
            <p:cNvSpPr/>
            <p:nvPr/>
          </p:nvSpPr>
          <p:spPr>
            <a:xfrm>
              <a:off x="3056668" y="3315997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lnTo>
                    <a:pt x="0" y="215"/>
                  </a:lnTo>
                  <a:cubicBezTo>
                    <a:pt x="107" y="215"/>
                    <a:pt x="107" y="108"/>
                    <a:pt x="107" y="108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5"/>
            <p:cNvSpPr/>
            <p:nvPr/>
          </p:nvSpPr>
          <p:spPr>
            <a:xfrm>
              <a:off x="3224403" y="331599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lnTo>
                    <a:pt x="0" y="108"/>
                  </a:lnTo>
                  <a:cubicBezTo>
                    <a:pt x="108" y="108"/>
                    <a:pt x="108" y="215"/>
                    <a:pt x="108" y="215"/>
                  </a:cubicBezTo>
                  <a:cubicBezTo>
                    <a:pt x="215" y="215"/>
                    <a:pt x="215" y="108"/>
                    <a:pt x="215" y="108"/>
                  </a:cubicBez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5"/>
            <p:cNvSpPr/>
            <p:nvPr/>
          </p:nvSpPr>
          <p:spPr>
            <a:xfrm>
              <a:off x="3402148" y="331599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15"/>
                    <a:pt x="108" y="215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5"/>
            <p:cNvSpPr/>
            <p:nvPr/>
          </p:nvSpPr>
          <p:spPr>
            <a:xfrm>
              <a:off x="2878829" y="3461281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cubicBezTo>
                    <a:pt x="135" y="0"/>
                    <a:pt x="1" y="0"/>
                    <a:pt x="1" y="107"/>
                  </a:cubicBezTo>
                  <a:lnTo>
                    <a:pt x="135" y="214"/>
                  </a:lnTo>
                  <a:lnTo>
                    <a:pt x="242" y="107"/>
                  </a:lnTo>
                  <a:cubicBezTo>
                    <a:pt x="242" y="0"/>
                    <a:pt x="135" y="0"/>
                    <a:pt x="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5"/>
            <p:cNvSpPr/>
            <p:nvPr/>
          </p:nvSpPr>
          <p:spPr>
            <a:xfrm>
              <a:off x="3056668" y="3461281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107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5"/>
            <p:cNvSpPr/>
            <p:nvPr/>
          </p:nvSpPr>
          <p:spPr>
            <a:xfrm>
              <a:off x="3224403" y="3461281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08" y="0"/>
                    <a:pt x="0" y="0"/>
                    <a:pt x="0" y="107"/>
                  </a:cubicBezTo>
                  <a:cubicBezTo>
                    <a:pt x="108" y="107"/>
                    <a:pt x="108" y="107"/>
                    <a:pt x="108" y="214"/>
                  </a:cubicBezTo>
                  <a:cubicBezTo>
                    <a:pt x="215" y="214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5"/>
            <p:cNvSpPr/>
            <p:nvPr/>
          </p:nvSpPr>
          <p:spPr>
            <a:xfrm>
              <a:off x="3402148" y="3461281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08" y="214"/>
                  </a:cubicBezTo>
                  <a:lnTo>
                    <a:pt x="215" y="107"/>
                  </a:lnTo>
                  <a:cubicBezTo>
                    <a:pt x="215" y="0"/>
                    <a:pt x="10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5"/>
            <p:cNvSpPr/>
            <p:nvPr/>
          </p:nvSpPr>
          <p:spPr>
            <a:xfrm>
              <a:off x="2878829" y="3606470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5"/>
            <p:cNvSpPr/>
            <p:nvPr/>
          </p:nvSpPr>
          <p:spPr>
            <a:xfrm>
              <a:off x="3056668" y="3606470"/>
              <a:ext cx="10103" cy="15342"/>
            </a:xfrm>
            <a:custGeom>
              <a:rect b="b" l="l" r="r" t="t"/>
              <a:pathLst>
                <a:path extrusionOk="0" h="164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cubicBezTo>
                    <a:pt x="32" y="148"/>
                    <a:pt x="55" y="164"/>
                    <a:pt x="70" y="164"/>
                  </a:cubicBezTo>
                  <a:cubicBezTo>
                    <a:pt x="107" y="164"/>
                    <a:pt x="107" y="76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5"/>
            <p:cNvSpPr/>
            <p:nvPr/>
          </p:nvSpPr>
          <p:spPr>
            <a:xfrm>
              <a:off x="3224403" y="3606470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5"/>
            <p:cNvSpPr/>
            <p:nvPr/>
          </p:nvSpPr>
          <p:spPr>
            <a:xfrm>
              <a:off x="3402148" y="3606470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5"/>
            <p:cNvSpPr/>
            <p:nvPr/>
          </p:nvSpPr>
          <p:spPr>
            <a:xfrm>
              <a:off x="2878829" y="3754186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5"/>
            <p:cNvSpPr/>
            <p:nvPr/>
          </p:nvSpPr>
          <p:spPr>
            <a:xfrm>
              <a:off x="3056668" y="3754186"/>
              <a:ext cx="10103" cy="10103"/>
            </a:xfrm>
            <a:custGeom>
              <a:rect b="b" l="l" r="r" t="t"/>
              <a:pathLst>
                <a:path extrusionOk="0" h="108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5"/>
            <p:cNvSpPr/>
            <p:nvPr/>
          </p:nvSpPr>
          <p:spPr>
            <a:xfrm>
              <a:off x="3224403" y="3754186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5"/>
            <p:cNvSpPr/>
            <p:nvPr/>
          </p:nvSpPr>
          <p:spPr>
            <a:xfrm>
              <a:off x="3402148" y="3754186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" name="Google Shape;860;p45"/>
          <p:cNvGrpSpPr/>
          <p:nvPr/>
        </p:nvGrpSpPr>
        <p:grpSpPr>
          <a:xfrm rot="5400000">
            <a:off x="2989548" y="-543524"/>
            <a:ext cx="3513871" cy="6826313"/>
            <a:chOff x="4479125" y="1041049"/>
            <a:chExt cx="1112231" cy="2160773"/>
          </a:xfrm>
        </p:grpSpPr>
        <p:sp>
          <p:nvSpPr>
            <p:cNvPr id="861" name="Google Shape;861;p45"/>
            <p:cNvSpPr/>
            <p:nvPr/>
          </p:nvSpPr>
          <p:spPr>
            <a:xfrm>
              <a:off x="4706662" y="3125434"/>
              <a:ext cx="77326" cy="76388"/>
            </a:xfrm>
            <a:custGeom>
              <a:rect b="b" l="l" r="r" t="t"/>
              <a:pathLst>
                <a:path extrusionOk="0" fill="none" h="2116" w="2142">
                  <a:moveTo>
                    <a:pt x="1901" y="884"/>
                  </a:moveTo>
                  <a:cubicBezTo>
                    <a:pt x="2142" y="1553"/>
                    <a:pt x="1473" y="2115"/>
                    <a:pt x="804" y="2008"/>
                  </a:cubicBezTo>
                  <a:cubicBezTo>
                    <a:pt x="563" y="1901"/>
                    <a:pt x="242" y="1660"/>
                    <a:pt x="242" y="1339"/>
                  </a:cubicBezTo>
                  <a:cubicBezTo>
                    <a:pt x="1" y="670"/>
                    <a:pt x="563" y="1"/>
                    <a:pt x="1232" y="215"/>
                  </a:cubicBezTo>
                  <a:cubicBezTo>
                    <a:pt x="1580" y="322"/>
                    <a:pt x="1901" y="563"/>
                    <a:pt x="1901" y="884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5"/>
            <p:cNvSpPr/>
            <p:nvPr/>
          </p:nvSpPr>
          <p:spPr>
            <a:xfrm>
              <a:off x="5561040" y="2431326"/>
              <a:ext cx="30316" cy="29415"/>
            </a:xfrm>
            <a:custGeom>
              <a:rect b="b" l="l" r="r" t="t"/>
              <a:pathLst>
                <a:path extrusionOk="0" fill="none" h="884" w="911">
                  <a:moveTo>
                    <a:pt x="910" y="455"/>
                  </a:moveTo>
                  <a:cubicBezTo>
                    <a:pt x="910" y="669"/>
                    <a:pt x="669" y="884"/>
                    <a:pt x="455" y="884"/>
                  </a:cubicBezTo>
                  <a:cubicBezTo>
                    <a:pt x="241" y="884"/>
                    <a:pt x="0" y="669"/>
                    <a:pt x="0" y="455"/>
                  </a:cubicBezTo>
                  <a:cubicBezTo>
                    <a:pt x="0" y="107"/>
                    <a:pt x="241" y="0"/>
                    <a:pt x="455" y="0"/>
                  </a:cubicBezTo>
                  <a:cubicBezTo>
                    <a:pt x="669" y="0"/>
                    <a:pt x="910" y="107"/>
                    <a:pt x="910" y="455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5"/>
            <p:cNvSpPr/>
            <p:nvPr/>
          </p:nvSpPr>
          <p:spPr>
            <a:xfrm>
              <a:off x="5392977" y="1041049"/>
              <a:ext cx="22100" cy="22775"/>
            </a:xfrm>
            <a:custGeom>
              <a:rect b="b" l="l" r="r" t="t"/>
              <a:pathLst>
                <a:path extrusionOk="0" fill="none" h="911" w="884">
                  <a:moveTo>
                    <a:pt x="884" y="456"/>
                  </a:moveTo>
                  <a:cubicBezTo>
                    <a:pt x="884" y="804"/>
                    <a:pt x="669" y="911"/>
                    <a:pt x="455" y="911"/>
                  </a:cubicBezTo>
                  <a:cubicBezTo>
                    <a:pt x="107" y="911"/>
                    <a:pt x="0" y="804"/>
                    <a:pt x="0" y="456"/>
                  </a:cubicBezTo>
                  <a:cubicBezTo>
                    <a:pt x="0" y="242"/>
                    <a:pt x="107" y="1"/>
                    <a:pt x="455" y="1"/>
                  </a:cubicBezTo>
                  <a:cubicBezTo>
                    <a:pt x="669" y="1"/>
                    <a:pt x="884" y="242"/>
                    <a:pt x="884" y="456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5"/>
            <p:cNvSpPr/>
            <p:nvPr/>
          </p:nvSpPr>
          <p:spPr>
            <a:xfrm>
              <a:off x="4479125" y="1922025"/>
              <a:ext cx="50225" cy="50200"/>
            </a:xfrm>
            <a:custGeom>
              <a:rect b="b" l="l" r="r" t="t"/>
              <a:pathLst>
                <a:path extrusionOk="0" fill="none" h="2008" w="2009">
                  <a:moveTo>
                    <a:pt x="1874" y="803"/>
                  </a:moveTo>
                  <a:cubicBezTo>
                    <a:pt x="2008" y="1472"/>
                    <a:pt x="1446" y="2008"/>
                    <a:pt x="777" y="1901"/>
                  </a:cubicBezTo>
                  <a:cubicBezTo>
                    <a:pt x="429" y="1794"/>
                    <a:pt x="215" y="1579"/>
                    <a:pt x="108" y="1231"/>
                  </a:cubicBezTo>
                  <a:cubicBezTo>
                    <a:pt x="1" y="562"/>
                    <a:pt x="536" y="0"/>
                    <a:pt x="1205" y="134"/>
                  </a:cubicBezTo>
                  <a:cubicBezTo>
                    <a:pt x="1553" y="241"/>
                    <a:pt x="1767" y="455"/>
                    <a:pt x="1874" y="803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" name="Google Shape;865;p45"/>
          <p:cNvGrpSpPr/>
          <p:nvPr/>
        </p:nvGrpSpPr>
        <p:grpSpPr>
          <a:xfrm>
            <a:off x="1819079" y="1983148"/>
            <a:ext cx="543426" cy="510803"/>
            <a:chOff x="6630539" y="2917502"/>
            <a:chExt cx="371777" cy="349434"/>
          </a:xfrm>
        </p:grpSpPr>
        <p:sp>
          <p:nvSpPr>
            <p:cNvPr id="866" name="Google Shape;866;p45"/>
            <p:cNvSpPr/>
            <p:nvPr/>
          </p:nvSpPr>
          <p:spPr>
            <a:xfrm>
              <a:off x="6689292" y="3043093"/>
              <a:ext cx="92109" cy="30586"/>
            </a:xfrm>
            <a:custGeom>
              <a:rect b="b" l="l" r="r" t="t"/>
              <a:pathLst>
                <a:path extrusionOk="0" h="961" w="2894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5"/>
            <p:cNvSpPr/>
            <p:nvPr/>
          </p:nvSpPr>
          <p:spPr>
            <a:xfrm>
              <a:off x="6630539" y="2993315"/>
              <a:ext cx="208852" cy="273621"/>
            </a:xfrm>
            <a:custGeom>
              <a:rect b="b" l="l" r="r" t="t"/>
              <a:pathLst>
                <a:path extrusionOk="0" h="8597" w="6562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5"/>
            <p:cNvSpPr/>
            <p:nvPr/>
          </p:nvSpPr>
          <p:spPr>
            <a:xfrm>
              <a:off x="6665804" y="3232053"/>
              <a:ext cx="10630" cy="33737"/>
            </a:xfrm>
            <a:custGeom>
              <a:rect b="b" l="l" r="r" t="t"/>
              <a:pathLst>
                <a:path extrusionOk="0" h="1060" w="334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45"/>
            <p:cNvSpPr/>
            <p:nvPr/>
          </p:nvSpPr>
          <p:spPr>
            <a:xfrm>
              <a:off x="6793877" y="3232053"/>
              <a:ext cx="10248" cy="33737"/>
            </a:xfrm>
            <a:custGeom>
              <a:rect b="b" l="l" r="r" t="t"/>
              <a:pathLst>
                <a:path extrusionOk="0" h="1060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45"/>
            <p:cNvSpPr/>
            <p:nvPr/>
          </p:nvSpPr>
          <p:spPr>
            <a:xfrm>
              <a:off x="6828347" y="2952766"/>
              <a:ext cx="173969" cy="181162"/>
            </a:xfrm>
            <a:custGeom>
              <a:rect b="b" l="l" r="r" t="t"/>
              <a:pathLst>
                <a:path extrusionOk="0" h="5692" w="5466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45"/>
            <p:cNvSpPr/>
            <p:nvPr/>
          </p:nvSpPr>
          <p:spPr>
            <a:xfrm>
              <a:off x="6898463" y="2917502"/>
              <a:ext cx="34151" cy="104999"/>
            </a:xfrm>
            <a:custGeom>
              <a:rect b="b" l="l" r="r" t="t"/>
              <a:pathLst>
                <a:path extrusionOk="0" h="3299" w="1073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45"/>
            <p:cNvSpPr/>
            <p:nvPr/>
          </p:nvSpPr>
          <p:spPr>
            <a:xfrm>
              <a:off x="6898081" y="3028548"/>
              <a:ext cx="34151" cy="34119"/>
            </a:xfrm>
            <a:custGeom>
              <a:rect b="b" l="l" r="r" t="t"/>
              <a:pathLst>
                <a:path extrusionOk="0" h="1072" w="1073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" name="Google Shape;873;p45"/>
          <p:cNvGrpSpPr/>
          <p:nvPr/>
        </p:nvGrpSpPr>
        <p:grpSpPr>
          <a:xfrm>
            <a:off x="1819071" y="2641446"/>
            <a:ext cx="451723" cy="455638"/>
            <a:chOff x="4891198" y="2925108"/>
            <a:chExt cx="334634" cy="334634"/>
          </a:xfrm>
        </p:grpSpPr>
        <p:sp>
          <p:nvSpPr>
            <p:cNvPr id="874" name="Google Shape;874;p45"/>
            <p:cNvSpPr/>
            <p:nvPr/>
          </p:nvSpPr>
          <p:spPr>
            <a:xfrm>
              <a:off x="5001830" y="2925108"/>
              <a:ext cx="113338" cy="150831"/>
            </a:xfrm>
            <a:custGeom>
              <a:rect b="b" l="l" r="r" t="t"/>
              <a:pathLst>
                <a:path extrusionOk="0" h="4739" w="3561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5"/>
            <p:cNvSpPr/>
            <p:nvPr/>
          </p:nvSpPr>
          <p:spPr>
            <a:xfrm>
              <a:off x="5102628" y="2933033"/>
              <a:ext cx="98188" cy="76991"/>
            </a:xfrm>
            <a:custGeom>
              <a:rect b="b" l="l" r="r" t="t"/>
              <a:pathLst>
                <a:path extrusionOk="0" h="2419" w="3085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5"/>
            <p:cNvSpPr/>
            <p:nvPr/>
          </p:nvSpPr>
          <p:spPr>
            <a:xfrm>
              <a:off x="4915832" y="2932492"/>
              <a:ext cx="98920" cy="77532"/>
            </a:xfrm>
            <a:custGeom>
              <a:rect b="b" l="l" r="r" t="t"/>
              <a:pathLst>
                <a:path extrusionOk="0" h="2436" w="3108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45"/>
            <p:cNvSpPr/>
            <p:nvPr/>
          </p:nvSpPr>
          <p:spPr>
            <a:xfrm>
              <a:off x="4915832" y="3174254"/>
              <a:ext cx="80746" cy="70689"/>
            </a:xfrm>
            <a:custGeom>
              <a:rect b="b" l="l" r="r" t="t"/>
              <a:pathLst>
                <a:path extrusionOk="0" h="2221" w="2537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45"/>
            <p:cNvSpPr/>
            <p:nvPr/>
          </p:nvSpPr>
          <p:spPr>
            <a:xfrm>
              <a:off x="5121215" y="3173936"/>
              <a:ext cx="79601" cy="69511"/>
            </a:xfrm>
            <a:custGeom>
              <a:rect b="b" l="l" r="r" t="t"/>
              <a:pathLst>
                <a:path extrusionOk="0" h="2184" w="2501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5"/>
            <p:cNvSpPr/>
            <p:nvPr/>
          </p:nvSpPr>
          <p:spPr>
            <a:xfrm>
              <a:off x="4891198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45"/>
            <p:cNvSpPr/>
            <p:nvPr/>
          </p:nvSpPr>
          <p:spPr>
            <a:xfrm>
              <a:off x="5112876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45"/>
            <p:cNvSpPr/>
            <p:nvPr/>
          </p:nvSpPr>
          <p:spPr>
            <a:xfrm>
              <a:off x="5001448" y="3108498"/>
              <a:ext cx="113338" cy="151244"/>
            </a:xfrm>
            <a:custGeom>
              <a:rect b="b" l="l" r="r" t="t"/>
              <a:pathLst>
                <a:path extrusionOk="0" h="4752" w="3561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2" name="Google Shape;882;p45"/>
          <p:cNvGrpSpPr/>
          <p:nvPr/>
        </p:nvGrpSpPr>
        <p:grpSpPr>
          <a:xfrm>
            <a:off x="1819067" y="3810299"/>
            <a:ext cx="451734" cy="510788"/>
            <a:chOff x="7562766" y="1514864"/>
            <a:chExt cx="327059" cy="360192"/>
          </a:xfrm>
        </p:grpSpPr>
        <p:sp>
          <p:nvSpPr>
            <p:cNvPr id="883" name="Google Shape;883;p45"/>
            <p:cNvSpPr/>
            <p:nvPr/>
          </p:nvSpPr>
          <p:spPr>
            <a:xfrm>
              <a:off x="7662418" y="1600289"/>
              <a:ext cx="127724" cy="165248"/>
            </a:xfrm>
            <a:custGeom>
              <a:rect b="b" l="l" r="r" t="t"/>
              <a:pathLst>
                <a:path extrusionOk="0" h="5192" w="4013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45"/>
            <p:cNvSpPr/>
            <p:nvPr/>
          </p:nvSpPr>
          <p:spPr>
            <a:xfrm>
              <a:off x="7599527" y="1548951"/>
              <a:ext cx="258853" cy="154841"/>
            </a:xfrm>
            <a:custGeom>
              <a:rect b="b" l="l" r="r" t="t"/>
              <a:pathLst>
                <a:path extrusionOk="0" h="4865" w="8133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45"/>
            <p:cNvSpPr/>
            <p:nvPr/>
          </p:nvSpPr>
          <p:spPr>
            <a:xfrm>
              <a:off x="7599909" y="1648380"/>
              <a:ext cx="242175" cy="190679"/>
            </a:xfrm>
            <a:custGeom>
              <a:rect b="b" l="l" r="r" t="t"/>
              <a:pathLst>
                <a:path extrusionOk="0" h="5991" w="7609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45"/>
            <p:cNvSpPr/>
            <p:nvPr/>
          </p:nvSpPr>
          <p:spPr>
            <a:xfrm>
              <a:off x="7562766" y="1514864"/>
              <a:ext cx="327059" cy="360192"/>
            </a:xfrm>
            <a:custGeom>
              <a:rect b="b" l="l" r="r" t="t"/>
              <a:pathLst>
                <a:path extrusionOk="0" h="11317" w="10276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7" name="Google Shape;887;p45"/>
          <p:cNvSpPr/>
          <p:nvPr/>
        </p:nvSpPr>
        <p:spPr>
          <a:xfrm>
            <a:off x="1819075" y="3244563"/>
            <a:ext cx="451719" cy="368778"/>
          </a:xfrm>
          <a:custGeom>
            <a:rect b="b" l="l" r="r" t="t"/>
            <a:pathLst>
              <a:path extrusionOk="0" h="9109" w="10919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4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Data Application</a:t>
            </a:r>
            <a:endParaRPr/>
          </a:p>
        </p:txBody>
      </p:sp>
      <p:graphicFrame>
        <p:nvGraphicFramePr>
          <p:cNvPr id="893" name="Google Shape;893;p46"/>
          <p:cNvGraphicFramePr/>
          <p:nvPr/>
        </p:nvGraphicFramePr>
        <p:xfrm>
          <a:off x="2113650" y="1353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{E41462A9-A9BE-4867-998E-90982C14CD33}</a:tableStyleId>
              </a:tblPr>
              <a:tblGrid>
                <a:gridCol w="1051725"/>
                <a:gridCol w="1051725"/>
                <a:gridCol w="1051725"/>
                <a:gridCol w="1051725"/>
                <a:gridCol w="1051725"/>
                <a:gridCol w="1051725"/>
              </a:tblGrid>
              <a:tr h="579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Customer ID</a:t>
                      </a:r>
                      <a:endParaRPr b="1"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solidFill>
                      <a:srgbClr val="76A5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Recency</a:t>
                      </a:r>
                      <a:endParaRPr b="1"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solidFill>
                      <a:srgbClr val="76A5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Frequency</a:t>
                      </a:r>
                      <a:endParaRPr b="1"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solidFill>
                      <a:srgbClr val="76A5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Monetary</a:t>
                      </a:r>
                      <a:endParaRPr b="1"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solidFill>
                      <a:srgbClr val="76A5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Time on File</a:t>
                      </a:r>
                      <a:endParaRPr b="1"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solidFill>
                      <a:srgbClr val="76A5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Segment</a:t>
                      </a:r>
                      <a:endParaRPr b="1"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solidFill>
                      <a:srgbClr val="76A5AF"/>
                    </a:solidFill>
                  </a:tcPr>
                </a:tc>
              </a:tr>
              <a:tr h="579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45634</a:t>
                      </a:r>
                      <a:endParaRPr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125</a:t>
                      </a:r>
                      <a:endParaRPr b="1"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20</a:t>
                      </a:r>
                      <a:endParaRPr b="1"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1,701</a:t>
                      </a:r>
                      <a:endParaRPr b="1"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1,564</a:t>
                      </a:r>
                      <a:endParaRPr b="1"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21212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Loyal Customer</a:t>
                      </a:r>
                      <a:endParaRPr b="1" sz="1200">
                        <a:solidFill>
                          <a:srgbClr val="21212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</a:tr>
              <a:tr h="579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54634</a:t>
                      </a:r>
                      <a:endParaRPr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300</a:t>
                      </a:r>
                      <a:endParaRPr b="1"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11</a:t>
                      </a:r>
                      <a:endParaRPr b="1"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218</a:t>
                      </a:r>
                      <a:endParaRPr b="1"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1,302</a:t>
                      </a:r>
                      <a:endParaRPr b="1"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21212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General Customer</a:t>
                      </a:r>
                      <a:endParaRPr b="1" sz="1200">
                        <a:solidFill>
                          <a:srgbClr val="21212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</a:tr>
              <a:tr h="579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67474</a:t>
                      </a:r>
                      <a:endParaRPr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1,345</a:t>
                      </a:r>
                      <a:endParaRPr b="1"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</a:t>
                      </a:r>
                      <a:endParaRPr b="1"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89</a:t>
                      </a:r>
                      <a:endParaRPr b="1"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1,765</a:t>
                      </a:r>
                      <a:endParaRPr b="1"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Inactive Customer</a:t>
                      </a:r>
                      <a:endParaRPr b="1" sz="12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solidFill>
                      <a:srgbClr val="858585"/>
                    </a:solidFill>
                  </a:tcPr>
                </a:tc>
              </a:tr>
              <a:tr h="579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89905</a:t>
                      </a:r>
                      <a:endParaRPr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9</a:t>
                      </a:r>
                      <a:endParaRPr b="1"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45</a:t>
                      </a:r>
                      <a:endParaRPr b="1"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3,677</a:t>
                      </a:r>
                      <a:endParaRPr b="1"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1,800</a:t>
                      </a:r>
                      <a:endParaRPr b="1"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21212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Loyal Customer</a:t>
                      </a:r>
                      <a:endParaRPr b="1" sz="1200">
                        <a:solidFill>
                          <a:srgbClr val="21212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</a:tr>
              <a:tr h="579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67462</a:t>
                      </a:r>
                      <a:endParaRPr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251</a:t>
                      </a:r>
                      <a:endParaRPr b="1"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3</a:t>
                      </a:r>
                      <a:endParaRPr b="1"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100</a:t>
                      </a:r>
                      <a:endParaRPr b="1"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376</a:t>
                      </a:r>
                      <a:endParaRPr b="1" sz="15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21212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New Customer</a:t>
                      </a:r>
                      <a:endParaRPr b="1" sz="1200">
                        <a:solidFill>
                          <a:srgbClr val="21212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pic>
        <p:nvPicPr>
          <p:cNvPr id="894" name="Google Shape;894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2100" y="1861200"/>
            <a:ext cx="1622425" cy="2741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895" name="Google Shape;895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814" y="1211315"/>
            <a:ext cx="964240" cy="1079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896" name="Google Shape;896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75905" y="1466884"/>
            <a:ext cx="335514" cy="394320"/>
          </a:xfrm>
          <a:prstGeom prst="rect">
            <a:avLst/>
          </a:prstGeom>
          <a:noFill/>
          <a:ln>
            <a:noFill/>
          </a:ln>
        </p:spPr>
      </p:pic>
      <p:sp>
        <p:nvSpPr>
          <p:cNvPr id="897" name="Google Shape;897;p46"/>
          <p:cNvSpPr txBox="1"/>
          <p:nvPr/>
        </p:nvSpPr>
        <p:spPr>
          <a:xfrm>
            <a:off x="402825" y="2389750"/>
            <a:ext cx="1481700" cy="21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Clustering of New Data</a:t>
            </a:r>
            <a:endParaRPr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Every incoming customer/transaction will be assigned into one group</a:t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47"/>
          <p:cNvSpPr txBox="1"/>
          <p:nvPr/>
        </p:nvSpPr>
        <p:spPr>
          <a:xfrm>
            <a:off x="4092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Recommendation Engine</a:t>
            </a:r>
            <a:endParaRPr sz="2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03" name="Google Shape;903;p47"/>
          <p:cNvSpPr txBox="1"/>
          <p:nvPr/>
        </p:nvSpPr>
        <p:spPr>
          <a:xfrm>
            <a:off x="1348225" y="1112200"/>
            <a:ext cx="33432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––Collaborative filtering</a:t>
            </a:r>
            <a:endParaRPr b="1" sz="1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04" name="Google Shape;904;p47"/>
          <p:cNvSpPr txBox="1"/>
          <p:nvPr/>
        </p:nvSpPr>
        <p:spPr>
          <a:xfrm>
            <a:off x="196900" y="1721125"/>
            <a:ext cx="3642000" cy="30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Char char="●"/>
            </a:pPr>
            <a:r>
              <a:rPr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Used by recommender systems to make predictions about the interests of a user by collecting preferences or taste information from many users</a:t>
            </a:r>
            <a:endParaRPr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Georgia"/>
              <a:buChar char="●"/>
            </a:pPr>
            <a:r>
              <a:rPr b="1"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Higher</a:t>
            </a:r>
            <a:r>
              <a:rPr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similarity score indicates </a:t>
            </a:r>
            <a:r>
              <a:rPr b="1"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more recommended</a:t>
            </a:r>
            <a:r>
              <a:rPr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item</a:t>
            </a:r>
            <a:endParaRPr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905" name="Google Shape;905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4550" y="1626225"/>
            <a:ext cx="4108165" cy="3047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48"/>
          <p:cNvSpPr txBox="1"/>
          <p:nvPr>
            <p:ph type="title"/>
          </p:nvPr>
        </p:nvSpPr>
        <p:spPr>
          <a:xfrm>
            <a:off x="3389825" y="1356150"/>
            <a:ext cx="1172400" cy="128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11" name="Google Shape;911;p48"/>
          <p:cNvSpPr txBox="1"/>
          <p:nvPr>
            <p:ph idx="2" type="title"/>
          </p:nvPr>
        </p:nvSpPr>
        <p:spPr>
          <a:xfrm>
            <a:off x="3507400" y="2587003"/>
            <a:ext cx="3852000" cy="9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&amp;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Preliminary Plan</a:t>
            </a:r>
            <a:endParaRPr/>
          </a:p>
        </p:txBody>
      </p:sp>
      <p:grpSp>
        <p:nvGrpSpPr>
          <p:cNvPr id="912" name="Google Shape;912;p48"/>
          <p:cNvGrpSpPr/>
          <p:nvPr/>
        </p:nvGrpSpPr>
        <p:grpSpPr>
          <a:xfrm>
            <a:off x="3276999" y="1528625"/>
            <a:ext cx="80672" cy="1487545"/>
            <a:chOff x="240800" y="2580554"/>
            <a:chExt cx="14075" cy="276346"/>
          </a:xfrm>
        </p:grpSpPr>
        <p:sp>
          <p:nvSpPr>
            <p:cNvPr id="913" name="Google Shape;913;p48"/>
            <p:cNvSpPr/>
            <p:nvPr/>
          </p:nvSpPr>
          <p:spPr>
            <a:xfrm>
              <a:off x="241878" y="2580554"/>
              <a:ext cx="11398" cy="169956"/>
            </a:xfrm>
            <a:custGeom>
              <a:rect b="b" l="l" r="r" t="t"/>
              <a:pathLst>
                <a:path extrusionOk="0" h="16409" w="456">
                  <a:moveTo>
                    <a:pt x="0" y="1"/>
                  </a:moveTo>
                  <a:lnTo>
                    <a:pt x="0" y="16408"/>
                  </a:lnTo>
                  <a:lnTo>
                    <a:pt x="455" y="16408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8"/>
            <p:cNvSpPr/>
            <p:nvPr/>
          </p:nvSpPr>
          <p:spPr>
            <a:xfrm>
              <a:off x="240800" y="2777525"/>
              <a:ext cx="13550" cy="9775"/>
            </a:xfrm>
            <a:custGeom>
              <a:rect b="b" l="l" r="r" t="t"/>
              <a:pathLst>
                <a:path extrusionOk="0" h="391" w="542">
                  <a:moveTo>
                    <a:pt x="215" y="1"/>
                  </a:moveTo>
                  <a:cubicBezTo>
                    <a:pt x="67" y="1"/>
                    <a:pt x="0" y="169"/>
                    <a:pt x="0" y="254"/>
                  </a:cubicBezTo>
                  <a:lnTo>
                    <a:pt x="107" y="361"/>
                  </a:lnTo>
                  <a:cubicBezTo>
                    <a:pt x="153" y="382"/>
                    <a:pt x="198" y="391"/>
                    <a:pt x="240" y="391"/>
                  </a:cubicBezTo>
                  <a:cubicBezTo>
                    <a:pt x="418" y="391"/>
                    <a:pt x="542" y="234"/>
                    <a:pt x="455" y="147"/>
                  </a:cubicBezTo>
                  <a:cubicBezTo>
                    <a:pt x="455" y="40"/>
                    <a:pt x="348" y="40"/>
                    <a:pt x="348" y="40"/>
                  </a:cubicBezTo>
                  <a:cubicBezTo>
                    <a:pt x="298" y="12"/>
                    <a:pt x="254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8"/>
            <p:cNvSpPr/>
            <p:nvPr/>
          </p:nvSpPr>
          <p:spPr>
            <a:xfrm>
              <a:off x="240800" y="2811975"/>
              <a:ext cx="14075" cy="10725"/>
            </a:xfrm>
            <a:custGeom>
              <a:rect b="b" l="l" r="r" t="t"/>
              <a:pathLst>
                <a:path extrusionOk="0" h="429" w="563">
                  <a:moveTo>
                    <a:pt x="348" y="0"/>
                  </a:moveTo>
                  <a:cubicBezTo>
                    <a:pt x="107" y="0"/>
                    <a:pt x="0" y="108"/>
                    <a:pt x="0" y="322"/>
                  </a:cubicBezTo>
                  <a:cubicBezTo>
                    <a:pt x="107" y="322"/>
                    <a:pt x="107" y="429"/>
                    <a:pt x="107" y="429"/>
                  </a:cubicBezTo>
                  <a:cubicBezTo>
                    <a:pt x="348" y="429"/>
                    <a:pt x="562" y="322"/>
                    <a:pt x="455" y="108"/>
                  </a:cubicBezTo>
                  <a:lnTo>
                    <a:pt x="3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8"/>
            <p:cNvSpPr/>
            <p:nvPr/>
          </p:nvSpPr>
          <p:spPr>
            <a:xfrm>
              <a:off x="240800" y="2847375"/>
              <a:ext cx="13550" cy="9525"/>
            </a:xfrm>
            <a:custGeom>
              <a:rect b="b" l="l" r="r" t="t"/>
              <a:pathLst>
                <a:path extrusionOk="0" h="381" w="542">
                  <a:moveTo>
                    <a:pt x="224" y="1"/>
                  </a:moveTo>
                  <a:cubicBezTo>
                    <a:pt x="70" y="1"/>
                    <a:pt x="0" y="157"/>
                    <a:pt x="0" y="244"/>
                  </a:cubicBezTo>
                  <a:lnTo>
                    <a:pt x="107" y="351"/>
                  </a:lnTo>
                  <a:cubicBezTo>
                    <a:pt x="153" y="371"/>
                    <a:pt x="198" y="380"/>
                    <a:pt x="240" y="380"/>
                  </a:cubicBezTo>
                  <a:cubicBezTo>
                    <a:pt x="418" y="380"/>
                    <a:pt x="542" y="223"/>
                    <a:pt x="455" y="137"/>
                  </a:cubicBezTo>
                  <a:cubicBezTo>
                    <a:pt x="455" y="30"/>
                    <a:pt x="348" y="30"/>
                    <a:pt x="348" y="30"/>
                  </a:cubicBezTo>
                  <a:cubicBezTo>
                    <a:pt x="302" y="9"/>
                    <a:pt x="261" y="1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" name="Google Shape;917;p48"/>
          <p:cNvGrpSpPr/>
          <p:nvPr/>
        </p:nvGrpSpPr>
        <p:grpSpPr>
          <a:xfrm>
            <a:off x="1535093" y="442532"/>
            <a:ext cx="7287904" cy="3610038"/>
            <a:chOff x="1535093" y="442532"/>
            <a:chExt cx="7287904" cy="3610038"/>
          </a:xfrm>
        </p:grpSpPr>
        <p:sp>
          <p:nvSpPr>
            <p:cNvPr id="918" name="Google Shape;918;p48"/>
            <p:cNvSpPr/>
            <p:nvPr/>
          </p:nvSpPr>
          <p:spPr>
            <a:xfrm>
              <a:off x="8734554" y="1228088"/>
              <a:ext cx="88442" cy="88442"/>
            </a:xfrm>
            <a:custGeom>
              <a:rect b="b" l="l" r="r" t="t"/>
              <a:pathLst>
                <a:path extrusionOk="0" fill="none" h="911" w="911">
                  <a:moveTo>
                    <a:pt x="910" y="455"/>
                  </a:moveTo>
                  <a:cubicBezTo>
                    <a:pt x="910" y="669"/>
                    <a:pt x="669" y="910"/>
                    <a:pt x="455" y="910"/>
                  </a:cubicBezTo>
                  <a:cubicBezTo>
                    <a:pt x="241" y="910"/>
                    <a:pt x="0" y="669"/>
                    <a:pt x="0" y="455"/>
                  </a:cubicBezTo>
                  <a:cubicBezTo>
                    <a:pt x="0" y="241"/>
                    <a:pt x="241" y="0"/>
                    <a:pt x="455" y="0"/>
                  </a:cubicBezTo>
                  <a:cubicBezTo>
                    <a:pt x="669" y="0"/>
                    <a:pt x="910" y="241"/>
                    <a:pt x="910" y="455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8"/>
            <p:cNvSpPr/>
            <p:nvPr/>
          </p:nvSpPr>
          <p:spPr>
            <a:xfrm>
              <a:off x="6118493" y="3964199"/>
              <a:ext cx="88449" cy="88371"/>
            </a:xfrm>
            <a:custGeom>
              <a:rect b="b" l="l" r="r" t="t"/>
              <a:pathLst>
                <a:path extrusionOk="0" fill="none" h="884" w="885">
                  <a:moveTo>
                    <a:pt x="884" y="429"/>
                  </a:moveTo>
                  <a:cubicBezTo>
                    <a:pt x="884" y="777"/>
                    <a:pt x="777" y="884"/>
                    <a:pt x="456" y="884"/>
                  </a:cubicBezTo>
                  <a:cubicBezTo>
                    <a:pt x="215" y="884"/>
                    <a:pt x="1" y="777"/>
                    <a:pt x="1" y="429"/>
                  </a:cubicBezTo>
                  <a:cubicBezTo>
                    <a:pt x="1" y="214"/>
                    <a:pt x="215" y="0"/>
                    <a:pt x="456" y="0"/>
                  </a:cubicBezTo>
                  <a:cubicBezTo>
                    <a:pt x="777" y="0"/>
                    <a:pt x="884" y="214"/>
                    <a:pt x="884" y="429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48"/>
            <p:cNvSpPr/>
            <p:nvPr/>
          </p:nvSpPr>
          <p:spPr>
            <a:xfrm>
              <a:off x="1535093" y="3265257"/>
              <a:ext cx="205329" cy="194942"/>
            </a:xfrm>
            <a:custGeom>
              <a:rect b="b" l="l" r="r" t="t"/>
              <a:pathLst>
                <a:path extrusionOk="0" fill="none" h="2008" w="2115">
                  <a:moveTo>
                    <a:pt x="1874" y="776"/>
                  </a:moveTo>
                  <a:cubicBezTo>
                    <a:pt x="2115" y="1445"/>
                    <a:pt x="1446" y="2007"/>
                    <a:pt x="776" y="1900"/>
                  </a:cubicBezTo>
                  <a:cubicBezTo>
                    <a:pt x="428" y="1793"/>
                    <a:pt x="214" y="1552"/>
                    <a:pt x="107" y="1231"/>
                  </a:cubicBezTo>
                  <a:cubicBezTo>
                    <a:pt x="0" y="562"/>
                    <a:pt x="536" y="0"/>
                    <a:pt x="1205" y="107"/>
                  </a:cubicBezTo>
                  <a:cubicBezTo>
                    <a:pt x="1553" y="214"/>
                    <a:pt x="1767" y="455"/>
                    <a:pt x="1874" y="776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8"/>
            <p:cNvSpPr/>
            <p:nvPr/>
          </p:nvSpPr>
          <p:spPr>
            <a:xfrm>
              <a:off x="1667943" y="442532"/>
              <a:ext cx="205329" cy="194942"/>
            </a:xfrm>
            <a:custGeom>
              <a:rect b="b" l="l" r="r" t="t"/>
              <a:pathLst>
                <a:path extrusionOk="0" fill="none" h="2008" w="2115">
                  <a:moveTo>
                    <a:pt x="1874" y="776"/>
                  </a:moveTo>
                  <a:cubicBezTo>
                    <a:pt x="2115" y="1445"/>
                    <a:pt x="1446" y="2007"/>
                    <a:pt x="776" y="1900"/>
                  </a:cubicBezTo>
                  <a:cubicBezTo>
                    <a:pt x="428" y="1793"/>
                    <a:pt x="214" y="1552"/>
                    <a:pt x="107" y="1231"/>
                  </a:cubicBezTo>
                  <a:cubicBezTo>
                    <a:pt x="0" y="562"/>
                    <a:pt x="536" y="0"/>
                    <a:pt x="1205" y="107"/>
                  </a:cubicBezTo>
                  <a:cubicBezTo>
                    <a:pt x="1553" y="214"/>
                    <a:pt x="1767" y="455"/>
                    <a:pt x="1874" y="776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2" name="Google Shape;922;p48"/>
          <p:cNvGrpSpPr/>
          <p:nvPr/>
        </p:nvGrpSpPr>
        <p:grpSpPr>
          <a:xfrm flipH="1">
            <a:off x="7880579" y="2059155"/>
            <a:ext cx="543432" cy="741197"/>
            <a:chOff x="2278754" y="3912467"/>
            <a:chExt cx="543432" cy="741197"/>
          </a:xfrm>
        </p:grpSpPr>
        <p:sp>
          <p:nvSpPr>
            <p:cNvPr id="923" name="Google Shape;923;p48"/>
            <p:cNvSpPr/>
            <p:nvPr/>
          </p:nvSpPr>
          <p:spPr>
            <a:xfrm>
              <a:off x="2278754" y="3912467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lnTo>
                    <a:pt x="1" y="107"/>
                  </a:lnTo>
                  <a:cubicBezTo>
                    <a:pt x="1" y="214"/>
                    <a:pt x="135" y="214"/>
                    <a:pt x="135" y="214"/>
                  </a:cubicBezTo>
                  <a:cubicBezTo>
                    <a:pt x="135" y="214"/>
                    <a:pt x="242" y="214"/>
                    <a:pt x="242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48"/>
            <p:cNvSpPr/>
            <p:nvPr/>
          </p:nvSpPr>
          <p:spPr>
            <a:xfrm>
              <a:off x="2456593" y="3912467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107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214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48"/>
            <p:cNvSpPr/>
            <p:nvPr/>
          </p:nvSpPr>
          <p:spPr>
            <a:xfrm>
              <a:off x="2624328" y="391246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lnTo>
                    <a:pt x="0" y="107"/>
                  </a:lnTo>
                  <a:lnTo>
                    <a:pt x="108" y="214"/>
                  </a:lnTo>
                  <a:cubicBezTo>
                    <a:pt x="215" y="214"/>
                    <a:pt x="215" y="214"/>
                    <a:pt x="215" y="107"/>
                  </a:cubicBezTo>
                  <a:cubicBezTo>
                    <a:pt x="215" y="107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48"/>
            <p:cNvSpPr/>
            <p:nvPr/>
          </p:nvSpPr>
          <p:spPr>
            <a:xfrm>
              <a:off x="2802073" y="391246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107"/>
                    <a:pt x="1" y="107"/>
                  </a:cubicBezTo>
                  <a:cubicBezTo>
                    <a:pt x="1" y="214"/>
                    <a:pt x="1" y="214"/>
                    <a:pt x="108" y="214"/>
                  </a:cubicBezTo>
                  <a:cubicBezTo>
                    <a:pt x="108" y="214"/>
                    <a:pt x="215" y="214"/>
                    <a:pt x="215" y="107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48"/>
            <p:cNvSpPr/>
            <p:nvPr/>
          </p:nvSpPr>
          <p:spPr>
            <a:xfrm>
              <a:off x="2278754" y="4057657"/>
              <a:ext cx="22639" cy="22639"/>
            </a:xfrm>
            <a:custGeom>
              <a:rect b="b" l="l" r="r" t="t"/>
              <a:pathLst>
                <a:path extrusionOk="0" h="242" w="242">
                  <a:moveTo>
                    <a:pt x="135" y="1"/>
                  </a:moveTo>
                  <a:lnTo>
                    <a:pt x="1" y="108"/>
                  </a:lnTo>
                  <a:lnTo>
                    <a:pt x="135" y="242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48"/>
            <p:cNvSpPr/>
            <p:nvPr/>
          </p:nvSpPr>
          <p:spPr>
            <a:xfrm>
              <a:off x="2456593" y="4057657"/>
              <a:ext cx="10103" cy="22639"/>
            </a:xfrm>
            <a:custGeom>
              <a:rect b="b" l="l" r="r" t="t"/>
              <a:pathLst>
                <a:path extrusionOk="0" h="242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cubicBezTo>
                    <a:pt x="0" y="108"/>
                    <a:pt x="0" y="242"/>
                    <a:pt x="107" y="242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48"/>
            <p:cNvSpPr/>
            <p:nvPr/>
          </p:nvSpPr>
          <p:spPr>
            <a:xfrm>
              <a:off x="2624328" y="405765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0" y="108"/>
                  </a:lnTo>
                  <a:lnTo>
                    <a:pt x="108" y="242"/>
                  </a:lnTo>
                  <a:cubicBezTo>
                    <a:pt x="215" y="242"/>
                    <a:pt x="215" y="108"/>
                    <a:pt x="215" y="108"/>
                  </a:cubicBezTo>
                  <a:cubicBezTo>
                    <a:pt x="215" y="108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48"/>
            <p:cNvSpPr/>
            <p:nvPr/>
          </p:nvSpPr>
          <p:spPr>
            <a:xfrm>
              <a:off x="2802073" y="405765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42"/>
                    <a:pt x="108" y="242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48"/>
            <p:cNvSpPr/>
            <p:nvPr/>
          </p:nvSpPr>
          <p:spPr>
            <a:xfrm>
              <a:off x="2278754" y="4205372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1"/>
                  </a:moveTo>
                  <a:lnTo>
                    <a:pt x="1" y="108"/>
                  </a:lnTo>
                  <a:lnTo>
                    <a:pt x="135" y="215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48"/>
            <p:cNvSpPr/>
            <p:nvPr/>
          </p:nvSpPr>
          <p:spPr>
            <a:xfrm>
              <a:off x="2456593" y="4205372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lnTo>
                    <a:pt x="0" y="215"/>
                  </a:lnTo>
                  <a:cubicBezTo>
                    <a:pt x="107" y="215"/>
                    <a:pt x="107" y="108"/>
                    <a:pt x="107" y="108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48"/>
            <p:cNvSpPr/>
            <p:nvPr/>
          </p:nvSpPr>
          <p:spPr>
            <a:xfrm>
              <a:off x="2624328" y="420537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lnTo>
                    <a:pt x="0" y="108"/>
                  </a:lnTo>
                  <a:cubicBezTo>
                    <a:pt x="108" y="108"/>
                    <a:pt x="108" y="215"/>
                    <a:pt x="108" y="215"/>
                  </a:cubicBezTo>
                  <a:cubicBezTo>
                    <a:pt x="215" y="215"/>
                    <a:pt x="215" y="108"/>
                    <a:pt x="215" y="108"/>
                  </a:cubicBez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48"/>
            <p:cNvSpPr/>
            <p:nvPr/>
          </p:nvSpPr>
          <p:spPr>
            <a:xfrm>
              <a:off x="2802073" y="420537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15"/>
                    <a:pt x="108" y="215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48"/>
            <p:cNvSpPr/>
            <p:nvPr/>
          </p:nvSpPr>
          <p:spPr>
            <a:xfrm>
              <a:off x="2278754" y="4350656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cubicBezTo>
                    <a:pt x="135" y="0"/>
                    <a:pt x="1" y="0"/>
                    <a:pt x="1" y="107"/>
                  </a:cubicBezTo>
                  <a:lnTo>
                    <a:pt x="135" y="214"/>
                  </a:lnTo>
                  <a:lnTo>
                    <a:pt x="242" y="107"/>
                  </a:lnTo>
                  <a:cubicBezTo>
                    <a:pt x="242" y="0"/>
                    <a:pt x="135" y="0"/>
                    <a:pt x="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48"/>
            <p:cNvSpPr/>
            <p:nvPr/>
          </p:nvSpPr>
          <p:spPr>
            <a:xfrm>
              <a:off x="2456593" y="4350656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107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8"/>
            <p:cNvSpPr/>
            <p:nvPr/>
          </p:nvSpPr>
          <p:spPr>
            <a:xfrm>
              <a:off x="2624328" y="4350656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08" y="0"/>
                    <a:pt x="0" y="0"/>
                    <a:pt x="0" y="107"/>
                  </a:cubicBezTo>
                  <a:cubicBezTo>
                    <a:pt x="108" y="107"/>
                    <a:pt x="108" y="107"/>
                    <a:pt x="108" y="214"/>
                  </a:cubicBezTo>
                  <a:cubicBezTo>
                    <a:pt x="215" y="214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48"/>
            <p:cNvSpPr/>
            <p:nvPr/>
          </p:nvSpPr>
          <p:spPr>
            <a:xfrm>
              <a:off x="2802073" y="4350656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08" y="214"/>
                  </a:cubicBezTo>
                  <a:lnTo>
                    <a:pt x="215" y="107"/>
                  </a:lnTo>
                  <a:cubicBezTo>
                    <a:pt x="215" y="0"/>
                    <a:pt x="10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48"/>
            <p:cNvSpPr/>
            <p:nvPr/>
          </p:nvSpPr>
          <p:spPr>
            <a:xfrm>
              <a:off x="2278754" y="4495845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48"/>
            <p:cNvSpPr/>
            <p:nvPr/>
          </p:nvSpPr>
          <p:spPr>
            <a:xfrm>
              <a:off x="2456593" y="4495845"/>
              <a:ext cx="10103" cy="15342"/>
            </a:xfrm>
            <a:custGeom>
              <a:rect b="b" l="l" r="r" t="t"/>
              <a:pathLst>
                <a:path extrusionOk="0" h="164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cubicBezTo>
                    <a:pt x="32" y="148"/>
                    <a:pt x="55" y="164"/>
                    <a:pt x="70" y="164"/>
                  </a:cubicBezTo>
                  <a:cubicBezTo>
                    <a:pt x="107" y="164"/>
                    <a:pt x="107" y="76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48"/>
            <p:cNvSpPr/>
            <p:nvPr/>
          </p:nvSpPr>
          <p:spPr>
            <a:xfrm>
              <a:off x="2624328" y="4495845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8"/>
            <p:cNvSpPr/>
            <p:nvPr/>
          </p:nvSpPr>
          <p:spPr>
            <a:xfrm>
              <a:off x="2802073" y="4495845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8"/>
            <p:cNvSpPr/>
            <p:nvPr/>
          </p:nvSpPr>
          <p:spPr>
            <a:xfrm>
              <a:off x="2278754" y="4643561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48"/>
            <p:cNvSpPr/>
            <p:nvPr/>
          </p:nvSpPr>
          <p:spPr>
            <a:xfrm>
              <a:off x="2456593" y="4643561"/>
              <a:ext cx="10103" cy="10103"/>
            </a:xfrm>
            <a:custGeom>
              <a:rect b="b" l="l" r="r" t="t"/>
              <a:pathLst>
                <a:path extrusionOk="0" h="108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48"/>
            <p:cNvSpPr/>
            <p:nvPr/>
          </p:nvSpPr>
          <p:spPr>
            <a:xfrm>
              <a:off x="2624328" y="4643561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48"/>
            <p:cNvSpPr/>
            <p:nvPr/>
          </p:nvSpPr>
          <p:spPr>
            <a:xfrm>
              <a:off x="2802073" y="4643561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" name="Google Shape;947;p48"/>
          <p:cNvGrpSpPr/>
          <p:nvPr/>
        </p:nvGrpSpPr>
        <p:grpSpPr>
          <a:xfrm flipH="1">
            <a:off x="1412772" y="4130692"/>
            <a:ext cx="541000" cy="741197"/>
            <a:chOff x="548547" y="2097130"/>
            <a:chExt cx="541000" cy="741197"/>
          </a:xfrm>
        </p:grpSpPr>
        <p:sp>
          <p:nvSpPr>
            <p:cNvPr id="948" name="Google Shape;948;p48"/>
            <p:cNvSpPr/>
            <p:nvPr/>
          </p:nvSpPr>
          <p:spPr>
            <a:xfrm>
              <a:off x="548547" y="2097130"/>
              <a:ext cx="20113" cy="14500"/>
            </a:xfrm>
            <a:custGeom>
              <a:rect b="b" l="l" r="r" t="t"/>
              <a:pathLst>
                <a:path extrusionOk="0" h="155" w="215">
                  <a:moveTo>
                    <a:pt x="108" y="0"/>
                  </a:moveTo>
                  <a:cubicBezTo>
                    <a:pt x="108" y="0"/>
                    <a:pt x="1" y="0"/>
                    <a:pt x="1" y="107"/>
                  </a:cubicBezTo>
                  <a:lnTo>
                    <a:pt x="108" y="107"/>
                  </a:lnTo>
                  <a:cubicBezTo>
                    <a:pt x="143" y="143"/>
                    <a:pt x="167" y="155"/>
                    <a:pt x="183" y="155"/>
                  </a:cubicBezTo>
                  <a:cubicBezTo>
                    <a:pt x="215" y="155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48"/>
            <p:cNvSpPr/>
            <p:nvPr/>
          </p:nvSpPr>
          <p:spPr>
            <a:xfrm>
              <a:off x="726386" y="2097130"/>
              <a:ext cx="20113" cy="14500"/>
            </a:xfrm>
            <a:custGeom>
              <a:rect b="b" l="l" r="r" t="t"/>
              <a:pathLst>
                <a:path extrusionOk="0" h="155" w="215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107" y="107"/>
                  </a:lnTo>
                  <a:cubicBezTo>
                    <a:pt x="107" y="143"/>
                    <a:pt x="119" y="155"/>
                    <a:pt x="135" y="155"/>
                  </a:cubicBezTo>
                  <a:cubicBezTo>
                    <a:pt x="167" y="155"/>
                    <a:pt x="214" y="107"/>
                    <a:pt x="214" y="107"/>
                  </a:cubicBezTo>
                  <a:cubicBezTo>
                    <a:pt x="214" y="0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48"/>
            <p:cNvSpPr/>
            <p:nvPr/>
          </p:nvSpPr>
          <p:spPr>
            <a:xfrm>
              <a:off x="901605" y="2097130"/>
              <a:ext cx="12629" cy="20113"/>
            </a:xfrm>
            <a:custGeom>
              <a:rect b="b" l="l" r="r" t="t"/>
              <a:pathLst>
                <a:path extrusionOk="0" h="215" w="135">
                  <a:moveTo>
                    <a:pt x="135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35" y="214"/>
                  </a:cubicBezTo>
                  <a:lnTo>
                    <a:pt x="135" y="10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8"/>
            <p:cNvSpPr/>
            <p:nvPr/>
          </p:nvSpPr>
          <p:spPr>
            <a:xfrm>
              <a:off x="1069340" y="2097130"/>
              <a:ext cx="20207" cy="14500"/>
            </a:xfrm>
            <a:custGeom>
              <a:rect b="b" l="l" r="r" t="t"/>
              <a:pathLst>
                <a:path extrusionOk="0" h="155" w="216">
                  <a:moveTo>
                    <a:pt x="108" y="0"/>
                  </a:moveTo>
                  <a:cubicBezTo>
                    <a:pt x="108" y="0"/>
                    <a:pt x="1" y="0"/>
                    <a:pt x="1" y="107"/>
                  </a:cubicBezTo>
                  <a:lnTo>
                    <a:pt x="108" y="107"/>
                  </a:lnTo>
                  <a:cubicBezTo>
                    <a:pt x="144" y="143"/>
                    <a:pt x="168" y="155"/>
                    <a:pt x="183" y="155"/>
                  </a:cubicBezTo>
                  <a:cubicBezTo>
                    <a:pt x="215" y="155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48"/>
            <p:cNvSpPr/>
            <p:nvPr/>
          </p:nvSpPr>
          <p:spPr>
            <a:xfrm>
              <a:off x="548547" y="2242319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48"/>
            <p:cNvSpPr/>
            <p:nvPr/>
          </p:nvSpPr>
          <p:spPr>
            <a:xfrm>
              <a:off x="726386" y="2242319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cubicBezTo>
                    <a:pt x="107" y="148"/>
                    <a:pt x="117" y="164"/>
                    <a:pt x="130" y="164"/>
                  </a:cubicBezTo>
                  <a:cubicBezTo>
                    <a:pt x="162" y="164"/>
                    <a:pt x="214" y="76"/>
                    <a:pt x="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48"/>
            <p:cNvSpPr/>
            <p:nvPr/>
          </p:nvSpPr>
          <p:spPr>
            <a:xfrm>
              <a:off x="901605" y="2242319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35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135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48"/>
            <p:cNvSpPr/>
            <p:nvPr/>
          </p:nvSpPr>
          <p:spPr>
            <a:xfrm>
              <a:off x="1069340" y="2242319"/>
              <a:ext cx="20207" cy="15342"/>
            </a:xfrm>
            <a:custGeom>
              <a:rect b="b" l="l" r="r" t="t"/>
              <a:pathLst>
                <a:path extrusionOk="0" h="164" w="216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108" y="108"/>
                  </a:lnTo>
                  <a:cubicBezTo>
                    <a:pt x="140" y="148"/>
                    <a:pt x="163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48"/>
            <p:cNvSpPr/>
            <p:nvPr/>
          </p:nvSpPr>
          <p:spPr>
            <a:xfrm>
              <a:off x="548547" y="2390035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48"/>
            <p:cNvSpPr/>
            <p:nvPr/>
          </p:nvSpPr>
          <p:spPr>
            <a:xfrm>
              <a:off x="726386" y="2390035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214" y="108"/>
                  </a:lnTo>
                  <a:cubicBezTo>
                    <a:pt x="214" y="1"/>
                    <a:pt x="107" y="1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48"/>
            <p:cNvSpPr/>
            <p:nvPr/>
          </p:nvSpPr>
          <p:spPr>
            <a:xfrm>
              <a:off x="901605" y="2390035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35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135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48"/>
            <p:cNvSpPr/>
            <p:nvPr/>
          </p:nvSpPr>
          <p:spPr>
            <a:xfrm>
              <a:off x="1069340" y="2390035"/>
              <a:ext cx="20207" cy="10103"/>
            </a:xfrm>
            <a:custGeom>
              <a:rect b="b" l="l" r="r" t="t"/>
              <a:pathLst>
                <a:path extrusionOk="0" h="108" w="216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48"/>
            <p:cNvSpPr/>
            <p:nvPr/>
          </p:nvSpPr>
          <p:spPr>
            <a:xfrm>
              <a:off x="548547" y="2535318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" y="0"/>
                  </a:moveTo>
                  <a:cubicBezTo>
                    <a:pt x="1" y="107"/>
                    <a:pt x="108" y="107"/>
                    <a:pt x="108" y="107"/>
                  </a:cubicBezTo>
                  <a:cubicBezTo>
                    <a:pt x="215" y="107"/>
                    <a:pt x="215" y="107"/>
                    <a:pt x="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48"/>
            <p:cNvSpPr/>
            <p:nvPr/>
          </p:nvSpPr>
          <p:spPr>
            <a:xfrm>
              <a:off x="726386" y="2535318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0" y="0"/>
                  </a:moveTo>
                  <a:cubicBezTo>
                    <a:pt x="0" y="107"/>
                    <a:pt x="0" y="107"/>
                    <a:pt x="107" y="107"/>
                  </a:cubicBezTo>
                  <a:cubicBezTo>
                    <a:pt x="107" y="107"/>
                    <a:pt x="214" y="107"/>
                    <a:pt x="2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48"/>
            <p:cNvSpPr/>
            <p:nvPr/>
          </p:nvSpPr>
          <p:spPr>
            <a:xfrm>
              <a:off x="901605" y="2535318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" y="0"/>
                  </a:moveTo>
                  <a:cubicBezTo>
                    <a:pt x="1" y="107"/>
                    <a:pt x="1" y="107"/>
                    <a:pt x="135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48"/>
            <p:cNvSpPr/>
            <p:nvPr/>
          </p:nvSpPr>
          <p:spPr>
            <a:xfrm>
              <a:off x="1069340" y="2535318"/>
              <a:ext cx="20207" cy="10103"/>
            </a:xfrm>
            <a:custGeom>
              <a:rect b="b" l="l" r="r" t="t"/>
              <a:pathLst>
                <a:path extrusionOk="0" h="108" w="216">
                  <a:moveTo>
                    <a:pt x="1" y="0"/>
                  </a:moveTo>
                  <a:cubicBezTo>
                    <a:pt x="1" y="107"/>
                    <a:pt x="108" y="107"/>
                    <a:pt x="108" y="107"/>
                  </a:cubicBezTo>
                  <a:cubicBezTo>
                    <a:pt x="215" y="107"/>
                    <a:pt x="215" y="107"/>
                    <a:pt x="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48"/>
            <p:cNvSpPr/>
            <p:nvPr/>
          </p:nvSpPr>
          <p:spPr>
            <a:xfrm>
              <a:off x="548547" y="2676391"/>
              <a:ext cx="20113" cy="14220"/>
            </a:xfrm>
            <a:custGeom>
              <a:rect b="b" l="l" r="r" t="t"/>
              <a:pathLst>
                <a:path extrusionOk="0" h="152" w="215">
                  <a:moveTo>
                    <a:pt x="86" y="0"/>
                  </a:moveTo>
                  <a:cubicBezTo>
                    <a:pt x="54" y="0"/>
                    <a:pt x="1" y="76"/>
                    <a:pt x="1" y="152"/>
                  </a:cubicBezTo>
                  <a:lnTo>
                    <a:pt x="108" y="152"/>
                  </a:lnTo>
                  <a:cubicBezTo>
                    <a:pt x="215" y="152"/>
                    <a:pt x="215" y="152"/>
                    <a:pt x="215" y="45"/>
                  </a:cubicBezTo>
                  <a:lnTo>
                    <a:pt x="108" y="45"/>
                  </a:lnTo>
                  <a:cubicBezTo>
                    <a:pt x="108" y="13"/>
                    <a:pt x="99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48"/>
            <p:cNvSpPr/>
            <p:nvPr/>
          </p:nvSpPr>
          <p:spPr>
            <a:xfrm>
              <a:off x="726386" y="2676391"/>
              <a:ext cx="20113" cy="14220"/>
            </a:xfrm>
            <a:custGeom>
              <a:rect b="b" l="l" r="r" t="t"/>
              <a:pathLst>
                <a:path extrusionOk="0" h="152" w="215">
                  <a:moveTo>
                    <a:pt x="38" y="0"/>
                  </a:moveTo>
                  <a:cubicBezTo>
                    <a:pt x="0" y="0"/>
                    <a:pt x="0" y="76"/>
                    <a:pt x="0" y="152"/>
                  </a:cubicBezTo>
                  <a:lnTo>
                    <a:pt x="107" y="152"/>
                  </a:lnTo>
                  <a:cubicBezTo>
                    <a:pt x="107" y="152"/>
                    <a:pt x="214" y="152"/>
                    <a:pt x="214" y="45"/>
                  </a:cubicBezTo>
                  <a:lnTo>
                    <a:pt x="107" y="45"/>
                  </a:lnTo>
                  <a:cubicBezTo>
                    <a:pt x="76" y="13"/>
                    <a:pt x="54" y="0"/>
                    <a:pt x="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48"/>
            <p:cNvSpPr/>
            <p:nvPr/>
          </p:nvSpPr>
          <p:spPr>
            <a:xfrm>
              <a:off x="901605" y="2680507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" y="1"/>
                  </a:moveTo>
                  <a:cubicBezTo>
                    <a:pt x="1" y="108"/>
                    <a:pt x="1" y="108"/>
                    <a:pt x="135" y="108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48"/>
            <p:cNvSpPr/>
            <p:nvPr/>
          </p:nvSpPr>
          <p:spPr>
            <a:xfrm>
              <a:off x="1069340" y="2676391"/>
              <a:ext cx="20207" cy="14220"/>
            </a:xfrm>
            <a:custGeom>
              <a:rect b="b" l="l" r="r" t="t"/>
              <a:pathLst>
                <a:path extrusionOk="0" h="152" w="216">
                  <a:moveTo>
                    <a:pt x="86" y="0"/>
                  </a:moveTo>
                  <a:cubicBezTo>
                    <a:pt x="55" y="0"/>
                    <a:pt x="1" y="76"/>
                    <a:pt x="1" y="152"/>
                  </a:cubicBezTo>
                  <a:lnTo>
                    <a:pt x="108" y="152"/>
                  </a:lnTo>
                  <a:cubicBezTo>
                    <a:pt x="215" y="152"/>
                    <a:pt x="215" y="152"/>
                    <a:pt x="215" y="45"/>
                  </a:cubicBezTo>
                  <a:lnTo>
                    <a:pt x="108" y="45"/>
                  </a:lnTo>
                  <a:cubicBezTo>
                    <a:pt x="108" y="13"/>
                    <a:pt x="99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8"/>
            <p:cNvSpPr/>
            <p:nvPr/>
          </p:nvSpPr>
          <p:spPr>
            <a:xfrm>
              <a:off x="548547" y="281568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1" y="135"/>
                  </a:lnTo>
                  <a:lnTo>
                    <a:pt x="108" y="242"/>
                  </a:lnTo>
                  <a:cubicBezTo>
                    <a:pt x="215" y="242"/>
                    <a:pt x="215" y="242"/>
                    <a:pt x="215" y="135"/>
                  </a:cubicBez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8"/>
            <p:cNvSpPr/>
            <p:nvPr/>
          </p:nvSpPr>
          <p:spPr>
            <a:xfrm>
              <a:off x="726386" y="281568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7" y="1"/>
                  </a:moveTo>
                  <a:cubicBezTo>
                    <a:pt x="0" y="1"/>
                    <a:pt x="0" y="135"/>
                    <a:pt x="0" y="135"/>
                  </a:cubicBezTo>
                  <a:cubicBezTo>
                    <a:pt x="0" y="242"/>
                    <a:pt x="0" y="242"/>
                    <a:pt x="107" y="242"/>
                  </a:cubicBezTo>
                  <a:cubicBezTo>
                    <a:pt x="107" y="242"/>
                    <a:pt x="214" y="242"/>
                    <a:pt x="214" y="135"/>
                  </a:cubicBezTo>
                  <a:cubicBezTo>
                    <a:pt x="214" y="135"/>
                    <a:pt x="107" y="135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8"/>
            <p:cNvSpPr/>
            <p:nvPr/>
          </p:nvSpPr>
          <p:spPr>
            <a:xfrm>
              <a:off x="901605" y="2815687"/>
              <a:ext cx="12629" cy="22639"/>
            </a:xfrm>
            <a:custGeom>
              <a:rect b="b" l="l" r="r" t="t"/>
              <a:pathLst>
                <a:path extrusionOk="0" h="242" w="135">
                  <a:moveTo>
                    <a:pt x="135" y="1"/>
                  </a:moveTo>
                  <a:cubicBezTo>
                    <a:pt x="1" y="1"/>
                    <a:pt x="1" y="135"/>
                    <a:pt x="1" y="135"/>
                  </a:cubicBezTo>
                  <a:cubicBezTo>
                    <a:pt x="1" y="242"/>
                    <a:pt x="1" y="242"/>
                    <a:pt x="135" y="242"/>
                  </a:cubicBezTo>
                  <a:lnTo>
                    <a:pt x="135" y="1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8"/>
            <p:cNvSpPr/>
            <p:nvPr/>
          </p:nvSpPr>
          <p:spPr>
            <a:xfrm>
              <a:off x="1069340" y="2815687"/>
              <a:ext cx="20207" cy="22639"/>
            </a:xfrm>
            <a:custGeom>
              <a:rect b="b" l="l" r="r" t="t"/>
              <a:pathLst>
                <a:path extrusionOk="0" h="242" w="216">
                  <a:moveTo>
                    <a:pt x="108" y="1"/>
                  </a:moveTo>
                  <a:lnTo>
                    <a:pt x="1" y="135"/>
                  </a:lnTo>
                  <a:cubicBezTo>
                    <a:pt x="1" y="242"/>
                    <a:pt x="108" y="242"/>
                    <a:pt x="108" y="242"/>
                  </a:cubicBezTo>
                  <a:cubicBezTo>
                    <a:pt x="215" y="242"/>
                    <a:pt x="215" y="242"/>
                    <a:pt x="215" y="135"/>
                  </a:cubicBez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2" name="Google Shape;972;p48"/>
          <p:cNvGrpSpPr/>
          <p:nvPr/>
        </p:nvGrpSpPr>
        <p:grpSpPr>
          <a:xfrm flipH="1">
            <a:off x="5726954" y="313580"/>
            <a:ext cx="543432" cy="741197"/>
            <a:chOff x="2278754" y="3912467"/>
            <a:chExt cx="543432" cy="741197"/>
          </a:xfrm>
        </p:grpSpPr>
        <p:sp>
          <p:nvSpPr>
            <p:cNvPr id="973" name="Google Shape;973;p48"/>
            <p:cNvSpPr/>
            <p:nvPr/>
          </p:nvSpPr>
          <p:spPr>
            <a:xfrm>
              <a:off x="2278754" y="3912467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lnTo>
                    <a:pt x="1" y="107"/>
                  </a:lnTo>
                  <a:cubicBezTo>
                    <a:pt x="1" y="214"/>
                    <a:pt x="135" y="214"/>
                    <a:pt x="135" y="214"/>
                  </a:cubicBezTo>
                  <a:cubicBezTo>
                    <a:pt x="135" y="214"/>
                    <a:pt x="242" y="214"/>
                    <a:pt x="242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8"/>
            <p:cNvSpPr/>
            <p:nvPr/>
          </p:nvSpPr>
          <p:spPr>
            <a:xfrm>
              <a:off x="2456593" y="3912467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107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214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48"/>
            <p:cNvSpPr/>
            <p:nvPr/>
          </p:nvSpPr>
          <p:spPr>
            <a:xfrm>
              <a:off x="2624328" y="391246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lnTo>
                    <a:pt x="0" y="107"/>
                  </a:lnTo>
                  <a:lnTo>
                    <a:pt x="108" y="214"/>
                  </a:lnTo>
                  <a:cubicBezTo>
                    <a:pt x="215" y="214"/>
                    <a:pt x="215" y="214"/>
                    <a:pt x="215" y="107"/>
                  </a:cubicBezTo>
                  <a:cubicBezTo>
                    <a:pt x="215" y="107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48"/>
            <p:cNvSpPr/>
            <p:nvPr/>
          </p:nvSpPr>
          <p:spPr>
            <a:xfrm>
              <a:off x="2802073" y="391246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107"/>
                    <a:pt x="1" y="107"/>
                  </a:cubicBezTo>
                  <a:cubicBezTo>
                    <a:pt x="1" y="214"/>
                    <a:pt x="1" y="214"/>
                    <a:pt x="108" y="214"/>
                  </a:cubicBezTo>
                  <a:cubicBezTo>
                    <a:pt x="108" y="214"/>
                    <a:pt x="215" y="214"/>
                    <a:pt x="215" y="107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48"/>
            <p:cNvSpPr/>
            <p:nvPr/>
          </p:nvSpPr>
          <p:spPr>
            <a:xfrm>
              <a:off x="2278754" y="4057657"/>
              <a:ext cx="22639" cy="22639"/>
            </a:xfrm>
            <a:custGeom>
              <a:rect b="b" l="l" r="r" t="t"/>
              <a:pathLst>
                <a:path extrusionOk="0" h="242" w="242">
                  <a:moveTo>
                    <a:pt x="135" y="1"/>
                  </a:moveTo>
                  <a:lnTo>
                    <a:pt x="1" y="108"/>
                  </a:lnTo>
                  <a:lnTo>
                    <a:pt x="135" y="242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48"/>
            <p:cNvSpPr/>
            <p:nvPr/>
          </p:nvSpPr>
          <p:spPr>
            <a:xfrm>
              <a:off x="2456593" y="4057657"/>
              <a:ext cx="10103" cy="22639"/>
            </a:xfrm>
            <a:custGeom>
              <a:rect b="b" l="l" r="r" t="t"/>
              <a:pathLst>
                <a:path extrusionOk="0" h="242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cubicBezTo>
                    <a:pt x="0" y="108"/>
                    <a:pt x="0" y="242"/>
                    <a:pt x="107" y="242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48"/>
            <p:cNvSpPr/>
            <p:nvPr/>
          </p:nvSpPr>
          <p:spPr>
            <a:xfrm>
              <a:off x="2624328" y="405765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0" y="108"/>
                  </a:lnTo>
                  <a:lnTo>
                    <a:pt x="108" y="242"/>
                  </a:lnTo>
                  <a:cubicBezTo>
                    <a:pt x="215" y="242"/>
                    <a:pt x="215" y="108"/>
                    <a:pt x="215" y="108"/>
                  </a:cubicBezTo>
                  <a:cubicBezTo>
                    <a:pt x="215" y="108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>
              <a:off x="2802073" y="405765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42"/>
                    <a:pt x="108" y="242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48"/>
            <p:cNvSpPr/>
            <p:nvPr/>
          </p:nvSpPr>
          <p:spPr>
            <a:xfrm>
              <a:off x="2278754" y="4205372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1"/>
                  </a:moveTo>
                  <a:lnTo>
                    <a:pt x="1" y="108"/>
                  </a:lnTo>
                  <a:lnTo>
                    <a:pt x="135" y="215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48"/>
            <p:cNvSpPr/>
            <p:nvPr/>
          </p:nvSpPr>
          <p:spPr>
            <a:xfrm>
              <a:off x="2456593" y="4205372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lnTo>
                    <a:pt x="0" y="215"/>
                  </a:lnTo>
                  <a:cubicBezTo>
                    <a:pt x="107" y="215"/>
                    <a:pt x="107" y="108"/>
                    <a:pt x="107" y="108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8"/>
            <p:cNvSpPr/>
            <p:nvPr/>
          </p:nvSpPr>
          <p:spPr>
            <a:xfrm>
              <a:off x="2624328" y="420537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lnTo>
                    <a:pt x="0" y="108"/>
                  </a:lnTo>
                  <a:cubicBezTo>
                    <a:pt x="108" y="108"/>
                    <a:pt x="108" y="215"/>
                    <a:pt x="108" y="215"/>
                  </a:cubicBezTo>
                  <a:cubicBezTo>
                    <a:pt x="215" y="215"/>
                    <a:pt x="215" y="108"/>
                    <a:pt x="215" y="108"/>
                  </a:cubicBez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48"/>
            <p:cNvSpPr/>
            <p:nvPr/>
          </p:nvSpPr>
          <p:spPr>
            <a:xfrm>
              <a:off x="2802073" y="420537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15"/>
                    <a:pt x="108" y="215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48"/>
            <p:cNvSpPr/>
            <p:nvPr/>
          </p:nvSpPr>
          <p:spPr>
            <a:xfrm>
              <a:off x="2278754" y="4350656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cubicBezTo>
                    <a:pt x="135" y="0"/>
                    <a:pt x="1" y="0"/>
                    <a:pt x="1" y="107"/>
                  </a:cubicBezTo>
                  <a:lnTo>
                    <a:pt x="135" y="214"/>
                  </a:lnTo>
                  <a:lnTo>
                    <a:pt x="242" y="107"/>
                  </a:lnTo>
                  <a:cubicBezTo>
                    <a:pt x="242" y="0"/>
                    <a:pt x="135" y="0"/>
                    <a:pt x="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48"/>
            <p:cNvSpPr/>
            <p:nvPr/>
          </p:nvSpPr>
          <p:spPr>
            <a:xfrm>
              <a:off x="2456593" y="4350656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107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48"/>
            <p:cNvSpPr/>
            <p:nvPr/>
          </p:nvSpPr>
          <p:spPr>
            <a:xfrm>
              <a:off x="2624328" y="4350656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08" y="0"/>
                    <a:pt x="0" y="0"/>
                    <a:pt x="0" y="107"/>
                  </a:cubicBezTo>
                  <a:cubicBezTo>
                    <a:pt x="108" y="107"/>
                    <a:pt x="108" y="107"/>
                    <a:pt x="108" y="214"/>
                  </a:cubicBezTo>
                  <a:cubicBezTo>
                    <a:pt x="215" y="214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48"/>
            <p:cNvSpPr/>
            <p:nvPr/>
          </p:nvSpPr>
          <p:spPr>
            <a:xfrm>
              <a:off x="2802073" y="4350656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08" y="214"/>
                  </a:cubicBezTo>
                  <a:lnTo>
                    <a:pt x="215" y="107"/>
                  </a:lnTo>
                  <a:cubicBezTo>
                    <a:pt x="215" y="0"/>
                    <a:pt x="10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48"/>
            <p:cNvSpPr/>
            <p:nvPr/>
          </p:nvSpPr>
          <p:spPr>
            <a:xfrm>
              <a:off x="2278754" y="4495845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48"/>
            <p:cNvSpPr/>
            <p:nvPr/>
          </p:nvSpPr>
          <p:spPr>
            <a:xfrm>
              <a:off x="2456593" y="4495845"/>
              <a:ext cx="10103" cy="15342"/>
            </a:xfrm>
            <a:custGeom>
              <a:rect b="b" l="l" r="r" t="t"/>
              <a:pathLst>
                <a:path extrusionOk="0" h="164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cubicBezTo>
                    <a:pt x="32" y="148"/>
                    <a:pt x="55" y="164"/>
                    <a:pt x="70" y="164"/>
                  </a:cubicBezTo>
                  <a:cubicBezTo>
                    <a:pt x="107" y="164"/>
                    <a:pt x="107" y="76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48"/>
            <p:cNvSpPr/>
            <p:nvPr/>
          </p:nvSpPr>
          <p:spPr>
            <a:xfrm>
              <a:off x="2624328" y="4495845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48"/>
            <p:cNvSpPr/>
            <p:nvPr/>
          </p:nvSpPr>
          <p:spPr>
            <a:xfrm>
              <a:off x="2802073" y="4495845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48"/>
            <p:cNvSpPr/>
            <p:nvPr/>
          </p:nvSpPr>
          <p:spPr>
            <a:xfrm>
              <a:off x="2278754" y="4643561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48"/>
            <p:cNvSpPr/>
            <p:nvPr/>
          </p:nvSpPr>
          <p:spPr>
            <a:xfrm>
              <a:off x="2456593" y="4643561"/>
              <a:ext cx="10103" cy="10103"/>
            </a:xfrm>
            <a:custGeom>
              <a:rect b="b" l="l" r="r" t="t"/>
              <a:pathLst>
                <a:path extrusionOk="0" h="108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48"/>
            <p:cNvSpPr/>
            <p:nvPr/>
          </p:nvSpPr>
          <p:spPr>
            <a:xfrm>
              <a:off x="2624328" y="4643561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48"/>
            <p:cNvSpPr/>
            <p:nvPr/>
          </p:nvSpPr>
          <p:spPr>
            <a:xfrm>
              <a:off x="2802073" y="4643561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49"/>
          <p:cNvSpPr txBox="1"/>
          <p:nvPr>
            <p:ph type="title"/>
          </p:nvPr>
        </p:nvSpPr>
        <p:spPr>
          <a:xfrm>
            <a:off x="486775" y="253150"/>
            <a:ext cx="835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Incentives Paired with Customer Segmentation</a:t>
            </a:r>
            <a:endParaRPr sz="2600"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1002" name="Google Shape;1002;p49"/>
          <p:cNvGraphicFramePr/>
          <p:nvPr/>
        </p:nvGraphicFramePr>
        <p:xfrm>
          <a:off x="925913" y="919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{E41462A9-A9BE-4867-998E-90982C14CD33}</a:tableStyleId>
              </a:tblPr>
              <a:tblGrid>
                <a:gridCol w="1268325"/>
                <a:gridCol w="2143850"/>
                <a:gridCol w="2334250"/>
                <a:gridCol w="1270700"/>
              </a:tblGrid>
              <a:tr h="769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Customer Segment</a:t>
                      </a:r>
                      <a:endParaRPr b="1" sz="12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Message</a:t>
                      </a:r>
                      <a:endParaRPr b="1" sz="12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Strategy</a:t>
                      </a:r>
                      <a:endParaRPr b="1" sz="12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Current</a:t>
                      </a:r>
                      <a:endParaRPr b="1" sz="12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Revenue</a:t>
                      </a:r>
                      <a:endParaRPr b="1" sz="12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80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21212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Inactive Customer</a:t>
                      </a:r>
                      <a:endParaRPr b="1" sz="1200">
                        <a:solidFill>
                          <a:srgbClr val="21212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21212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(21%)</a:t>
                      </a:r>
                      <a:endParaRPr b="1" sz="1200">
                        <a:solidFill>
                          <a:srgbClr val="21212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"We Miss You! Check Out What's New."</a:t>
                      </a:r>
                      <a:endParaRPr b="1" sz="12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Offer a moderate discount (e.g., 15-20%) to re-engage them.</a:t>
                      </a:r>
                      <a:endParaRPr b="1" sz="12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$0.8 M</a:t>
                      </a:r>
                      <a:endParaRPr b="1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21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21212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General Customer</a:t>
                      </a:r>
                      <a:endParaRPr b="1" sz="1200">
                        <a:solidFill>
                          <a:srgbClr val="21212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21212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(30%)</a:t>
                      </a:r>
                      <a:endParaRPr b="1" sz="1200">
                        <a:solidFill>
                          <a:srgbClr val="21212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"Thanks for Your Loyalty! Here's Something Just for You."</a:t>
                      </a:r>
                      <a:endParaRPr b="1" sz="12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Provide a loyalty reward discount or points (e.g., 10% off or double loyalty points).</a:t>
                      </a:r>
                      <a:endParaRPr b="1" sz="12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$3.1 M</a:t>
                      </a:r>
                      <a:endParaRPr b="1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86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21212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New Customer</a:t>
                      </a:r>
                      <a:endParaRPr b="1" sz="1200">
                        <a:solidFill>
                          <a:srgbClr val="21212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21212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(43%)</a:t>
                      </a:r>
                      <a:endParaRPr b="1" sz="1200">
                        <a:solidFill>
                          <a:srgbClr val="21212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"Welcome Aboard! Discover More with Special Offers."</a:t>
                      </a:r>
                      <a:endParaRPr b="1" sz="12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Offer a welcome or first-time buyer discount (e.g., 20-25%) to encourage additional purchase.</a:t>
                      </a:r>
                      <a:endParaRPr b="1" sz="12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$1.2 M</a:t>
                      </a:r>
                      <a:endParaRPr b="1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5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21212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Loyal Customer</a:t>
                      </a:r>
                      <a:endParaRPr b="1" sz="1200">
                        <a:solidFill>
                          <a:srgbClr val="21212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21212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(6%)</a:t>
                      </a:r>
                      <a:endParaRPr b="1" sz="1200">
                        <a:solidFill>
                          <a:srgbClr val="21212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"Exclusive Selection for Our Valued Customer."</a:t>
                      </a:r>
                      <a:endParaRPr b="1" sz="12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Minimal or no discount, as this segment is less price-sensitive.</a:t>
                      </a:r>
                      <a:endParaRPr b="1" sz="12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$3.4 M</a:t>
                      </a:r>
                      <a:endParaRPr b="1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50"/>
          <p:cNvSpPr txBox="1"/>
          <p:nvPr>
            <p:ph type="title"/>
          </p:nvPr>
        </p:nvSpPr>
        <p:spPr>
          <a:xfrm>
            <a:off x="720000" y="540000"/>
            <a:ext cx="385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Impact</a:t>
            </a:r>
            <a:endParaRPr/>
          </a:p>
        </p:txBody>
      </p:sp>
      <p:grpSp>
        <p:nvGrpSpPr>
          <p:cNvPr id="1008" name="Google Shape;1008;p50"/>
          <p:cNvGrpSpPr/>
          <p:nvPr/>
        </p:nvGrpSpPr>
        <p:grpSpPr>
          <a:xfrm>
            <a:off x="5018899" y="1726948"/>
            <a:ext cx="80672" cy="2561036"/>
            <a:chOff x="240800" y="2416421"/>
            <a:chExt cx="14075" cy="440479"/>
          </a:xfrm>
        </p:grpSpPr>
        <p:sp>
          <p:nvSpPr>
            <p:cNvPr id="1009" name="Google Shape;1009;p50"/>
            <p:cNvSpPr/>
            <p:nvPr/>
          </p:nvSpPr>
          <p:spPr>
            <a:xfrm>
              <a:off x="240800" y="2416421"/>
              <a:ext cx="11401" cy="334046"/>
            </a:xfrm>
            <a:custGeom>
              <a:rect b="b" l="l" r="r" t="t"/>
              <a:pathLst>
                <a:path extrusionOk="0" h="16409" w="456">
                  <a:moveTo>
                    <a:pt x="0" y="1"/>
                  </a:moveTo>
                  <a:lnTo>
                    <a:pt x="0" y="16408"/>
                  </a:lnTo>
                  <a:lnTo>
                    <a:pt x="455" y="16408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50"/>
            <p:cNvSpPr/>
            <p:nvPr/>
          </p:nvSpPr>
          <p:spPr>
            <a:xfrm>
              <a:off x="240800" y="2777525"/>
              <a:ext cx="13550" cy="9775"/>
            </a:xfrm>
            <a:custGeom>
              <a:rect b="b" l="l" r="r" t="t"/>
              <a:pathLst>
                <a:path extrusionOk="0" h="391" w="542">
                  <a:moveTo>
                    <a:pt x="215" y="1"/>
                  </a:moveTo>
                  <a:cubicBezTo>
                    <a:pt x="67" y="1"/>
                    <a:pt x="0" y="169"/>
                    <a:pt x="0" y="254"/>
                  </a:cubicBezTo>
                  <a:lnTo>
                    <a:pt x="107" y="361"/>
                  </a:lnTo>
                  <a:cubicBezTo>
                    <a:pt x="153" y="382"/>
                    <a:pt x="198" y="391"/>
                    <a:pt x="240" y="391"/>
                  </a:cubicBezTo>
                  <a:cubicBezTo>
                    <a:pt x="418" y="391"/>
                    <a:pt x="542" y="234"/>
                    <a:pt x="455" y="147"/>
                  </a:cubicBezTo>
                  <a:cubicBezTo>
                    <a:pt x="455" y="40"/>
                    <a:pt x="348" y="40"/>
                    <a:pt x="348" y="40"/>
                  </a:cubicBezTo>
                  <a:cubicBezTo>
                    <a:pt x="298" y="12"/>
                    <a:pt x="254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50"/>
            <p:cNvSpPr/>
            <p:nvPr/>
          </p:nvSpPr>
          <p:spPr>
            <a:xfrm>
              <a:off x="240800" y="2811975"/>
              <a:ext cx="14075" cy="10725"/>
            </a:xfrm>
            <a:custGeom>
              <a:rect b="b" l="l" r="r" t="t"/>
              <a:pathLst>
                <a:path extrusionOk="0" h="429" w="563">
                  <a:moveTo>
                    <a:pt x="348" y="0"/>
                  </a:moveTo>
                  <a:cubicBezTo>
                    <a:pt x="107" y="0"/>
                    <a:pt x="0" y="108"/>
                    <a:pt x="0" y="322"/>
                  </a:cubicBezTo>
                  <a:cubicBezTo>
                    <a:pt x="107" y="322"/>
                    <a:pt x="107" y="429"/>
                    <a:pt x="107" y="429"/>
                  </a:cubicBezTo>
                  <a:cubicBezTo>
                    <a:pt x="348" y="429"/>
                    <a:pt x="562" y="322"/>
                    <a:pt x="455" y="108"/>
                  </a:cubicBezTo>
                  <a:lnTo>
                    <a:pt x="3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50"/>
            <p:cNvSpPr/>
            <p:nvPr/>
          </p:nvSpPr>
          <p:spPr>
            <a:xfrm>
              <a:off x="240800" y="2847375"/>
              <a:ext cx="13550" cy="9525"/>
            </a:xfrm>
            <a:custGeom>
              <a:rect b="b" l="l" r="r" t="t"/>
              <a:pathLst>
                <a:path extrusionOk="0" h="381" w="542">
                  <a:moveTo>
                    <a:pt x="224" y="1"/>
                  </a:moveTo>
                  <a:cubicBezTo>
                    <a:pt x="70" y="1"/>
                    <a:pt x="0" y="157"/>
                    <a:pt x="0" y="244"/>
                  </a:cubicBezTo>
                  <a:lnTo>
                    <a:pt x="107" y="351"/>
                  </a:lnTo>
                  <a:cubicBezTo>
                    <a:pt x="153" y="371"/>
                    <a:pt x="198" y="380"/>
                    <a:pt x="240" y="380"/>
                  </a:cubicBezTo>
                  <a:cubicBezTo>
                    <a:pt x="418" y="380"/>
                    <a:pt x="542" y="223"/>
                    <a:pt x="455" y="137"/>
                  </a:cubicBezTo>
                  <a:cubicBezTo>
                    <a:pt x="455" y="30"/>
                    <a:pt x="348" y="30"/>
                    <a:pt x="348" y="30"/>
                  </a:cubicBezTo>
                  <a:cubicBezTo>
                    <a:pt x="302" y="9"/>
                    <a:pt x="261" y="1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" name="Google Shape;1013;p50"/>
          <p:cNvGrpSpPr/>
          <p:nvPr/>
        </p:nvGrpSpPr>
        <p:grpSpPr>
          <a:xfrm>
            <a:off x="8306229" y="169392"/>
            <a:ext cx="543432" cy="741197"/>
            <a:chOff x="2278754" y="3912467"/>
            <a:chExt cx="543432" cy="741197"/>
          </a:xfrm>
        </p:grpSpPr>
        <p:sp>
          <p:nvSpPr>
            <p:cNvPr id="1014" name="Google Shape;1014;p50"/>
            <p:cNvSpPr/>
            <p:nvPr/>
          </p:nvSpPr>
          <p:spPr>
            <a:xfrm>
              <a:off x="2278754" y="3912467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lnTo>
                    <a:pt x="1" y="107"/>
                  </a:lnTo>
                  <a:cubicBezTo>
                    <a:pt x="1" y="214"/>
                    <a:pt x="135" y="214"/>
                    <a:pt x="135" y="214"/>
                  </a:cubicBezTo>
                  <a:cubicBezTo>
                    <a:pt x="135" y="214"/>
                    <a:pt x="242" y="214"/>
                    <a:pt x="242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50"/>
            <p:cNvSpPr/>
            <p:nvPr/>
          </p:nvSpPr>
          <p:spPr>
            <a:xfrm>
              <a:off x="2456593" y="3912467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107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214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50"/>
            <p:cNvSpPr/>
            <p:nvPr/>
          </p:nvSpPr>
          <p:spPr>
            <a:xfrm>
              <a:off x="2624328" y="391246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lnTo>
                    <a:pt x="0" y="107"/>
                  </a:lnTo>
                  <a:lnTo>
                    <a:pt x="108" y="214"/>
                  </a:lnTo>
                  <a:cubicBezTo>
                    <a:pt x="215" y="214"/>
                    <a:pt x="215" y="214"/>
                    <a:pt x="215" y="107"/>
                  </a:cubicBezTo>
                  <a:cubicBezTo>
                    <a:pt x="215" y="107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50"/>
            <p:cNvSpPr/>
            <p:nvPr/>
          </p:nvSpPr>
          <p:spPr>
            <a:xfrm>
              <a:off x="2802073" y="391246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107"/>
                    <a:pt x="1" y="107"/>
                  </a:cubicBezTo>
                  <a:cubicBezTo>
                    <a:pt x="1" y="214"/>
                    <a:pt x="1" y="214"/>
                    <a:pt x="108" y="214"/>
                  </a:cubicBezTo>
                  <a:cubicBezTo>
                    <a:pt x="108" y="214"/>
                    <a:pt x="215" y="214"/>
                    <a:pt x="215" y="107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50"/>
            <p:cNvSpPr/>
            <p:nvPr/>
          </p:nvSpPr>
          <p:spPr>
            <a:xfrm>
              <a:off x="2278754" y="4057657"/>
              <a:ext cx="22639" cy="22639"/>
            </a:xfrm>
            <a:custGeom>
              <a:rect b="b" l="l" r="r" t="t"/>
              <a:pathLst>
                <a:path extrusionOk="0" h="242" w="242">
                  <a:moveTo>
                    <a:pt x="135" y="1"/>
                  </a:moveTo>
                  <a:lnTo>
                    <a:pt x="1" y="108"/>
                  </a:lnTo>
                  <a:lnTo>
                    <a:pt x="135" y="242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50"/>
            <p:cNvSpPr/>
            <p:nvPr/>
          </p:nvSpPr>
          <p:spPr>
            <a:xfrm>
              <a:off x="2456593" y="4057657"/>
              <a:ext cx="10103" cy="22639"/>
            </a:xfrm>
            <a:custGeom>
              <a:rect b="b" l="l" r="r" t="t"/>
              <a:pathLst>
                <a:path extrusionOk="0" h="242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cubicBezTo>
                    <a:pt x="0" y="108"/>
                    <a:pt x="0" y="242"/>
                    <a:pt x="107" y="242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50"/>
            <p:cNvSpPr/>
            <p:nvPr/>
          </p:nvSpPr>
          <p:spPr>
            <a:xfrm>
              <a:off x="2624328" y="405765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0" y="108"/>
                  </a:lnTo>
                  <a:lnTo>
                    <a:pt x="108" y="242"/>
                  </a:lnTo>
                  <a:cubicBezTo>
                    <a:pt x="215" y="242"/>
                    <a:pt x="215" y="108"/>
                    <a:pt x="215" y="108"/>
                  </a:cubicBezTo>
                  <a:cubicBezTo>
                    <a:pt x="215" y="108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50"/>
            <p:cNvSpPr/>
            <p:nvPr/>
          </p:nvSpPr>
          <p:spPr>
            <a:xfrm>
              <a:off x="2802073" y="405765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42"/>
                    <a:pt x="108" y="242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50"/>
            <p:cNvSpPr/>
            <p:nvPr/>
          </p:nvSpPr>
          <p:spPr>
            <a:xfrm>
              <a:off x="2278754" y="4205372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1"/>
                  </a:moveTo>
                  <a:lnTo>
                    <a:pt x="1" y="108"/>
                  </a:lnTo>
                  <a:lnTo>
                    <a:pt x="135" y="215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50"/>
            <p:cNvSpPr/>
            <p:nvPr/>
          </p:nvSpPr>
          <p:spPr>
            <a:xfrm>
              <a:off x="2456593" y="4205372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lnTo>
                    <a:pt x="0" y="215"/>
                  </a:lnTo>
                  <a:cubicBezTo>
                    <a:pt x="107" y="215"/>
                    <a:pt x="107" y="108"/>
                    <a:pt x="107" y="108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50"/>
            <p:cNvSpPr/>
            <p:nvPr/>
          </p:nvSpPr>
          <p:spPr>
            <a:xfrm>
              <a:off x="2624328" y="420537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lnTo>
                    <a:pt x="0" y="108"/>
                  </a:lnTo>
                  <a:cubicBezTo>
                    <a:pt x="108" y="108"/>
                    <a:pt x="108" y="215"/>
                    <a:pt x="108" y="215"/>
                  </a:cubicBezTo>
                  <a:cubicBezTo>
                    <a:pt x="215" y="215"/>
                    <a:pt x="215" y="108"/>
                    <a:pt x="215" y="108"/>
                  </a:cubicBez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50"/>
            <p:cNvSpPr/>
            <p:nvPr/>
          </p:nvSpPr>
          <p:spPr>
            <a:xfrm>
              <a:off x="2802073" y="420537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15"/>
                    <a:pt x="108" y="215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50"/>
            <p:cNvSpPr/>
            <p:nvPr/>
          </p:nvSpPr>
          <p:spPr>
            <a:xfrm>
              <a:off x="2278754" y="4350656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cubicBezTo>
                    <a:pt x="135" y="0"/>
                    <a:pt x="1" y="0"/>
                    <a:pt x="1" y="107"/>
                  </a:cubicBezTo>
                  <a:lnTo>
                    <a:pt x="135" y="214"/>
                  </a:lnTo>
                  <a:lnTo>
                    <a:pt x="242" y="107"/>
                  </a:lnTo>
                  <a:cubicBezTo>
                    <a:pt x="242" y="0"/>
                    <a:pt x="135" y="0"/>
                    <a:pt x="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50"/>
            <p:cNvSpPr/>
            <p:nvPr/>
          </p:nvSpPr>
          <p:spPr>
            <a:xfrm>
              <a:off x="2456593" y="4350656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107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50"/>
            <p:cNvSpPr/>
            <p:nvPr/>
          </p:nvSpPr>
          <p:spPr>
            <a:xfrm>
              <a:off x="2624328" y="4350656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08" y="0"/>
                    <a:pt x="0" y="0"/>
                    <a:pt x="0" y="107"/>
                  </a:cubicBezTo>
                  <a:cubicBezTo>
                    <a:pt x="108" y="107"/>
                    <a:pt x="108" y="107"/>
                    <a:pt x="108" y="214"/>
                  </a:cubicBezTo>
                  <a:cubicBezTo>
                    <a:pt x="215" y="214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50"/>
            <p:cNvSpPr/>
            <p:nvPr/>
          </p:nvSpPr>
          <p:spPr>
            <a:xfrm>
              <a:off x="2802073" y="4350656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08" y="214"/>
                  </a:cubicBezTo>
                  <a:lnTo>
                    <a:pt x="215" y="107"/>
                  </a:lnTo>
                  <a:cubicBezTo>
                    <a:pt x="215" y="0"/>
                    <a:pt x="10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50"/>
            <p:cNvSpPr/>
            <p:nvPr/>
          </p:nvSpPr>
          <p:spPr>
            <a:xfrm>
              <a:off x="2278754" y="4495845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50"/>
            <p:cNvSpPr/>
            <p:nvPr/>
          </p:nvSpPr>
          <p:spPr>
            <a:xfrm>
              <a:off x="2456593" y="4495845"/>
              <a:ext cx="10103" cy="15342"/>
            </a:xfrm>
            <a:custGeom>
              <a:rect b="b" l="l" r="r" t="t"/>
              <a:pathLst>
                <a:path extrusionOk="0" h="164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cubicBezTo>
                    <a:pt x="32" y="148"/>
                    <a:pt x="55" y="164"/>
                    <a:pt x="70" y="164"/>
                  </a:cubicBezTo>
                  <a:cubicBezTo>
                    <a:pt x="107" y="164"/>
                    <a:pt x="107" y="76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50"/>
            <p:cNvSpPr/>
            <p:nvPr/>
          </p:nvSpPr>
          <p:spPr>
            <a:xfrm>
              <a:off x="2624328" y="4495845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50"/>
            <p:cNvSpPr/>
            <p:nvPr/>
          </p:nvSpPr>
          <p:spPr>
            <a:xfrm>
              <a:off x="2802073" y="4495845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50"/>
            <p:cNvSpPr/>
            <p:nvPr/>
          </p:nvSpPr>
          <p:spPr>
            <a:xfrm>
              <a:off x="2278754" y="4643561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50"/>
            <p:cNvSpPr/>
            <p:nvPr/>
          </p:nvSpPr>
          <p:spPr>
            <a:xfrm>
              <a:off x="2456593" y="4643561"/>
              <a:ext cx="10103" cy="10103"/>
            </a:xfrm>
            <a:custGeom>
              <a:rect b="b" l="l" r="r" t="t"/>
              <a:pathLst>
                <a:path extrusionOk="0" h="108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50"/>
            <p:cNvSpPr/>
            <p:nvPr/>
          </p:nvSpPr>
          <p:spPr>
            <a:xfrm>
              <a:off x="2624328" y="4643561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50"/>
            <p:cNvSpPr/>
            <p:nvPr/>
          </p:nvSpPr>
          <p:spPr>
            <a:xfrm>
              <a:off x="2802073" y="4643561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" name="Google Shape;1038;p50"/>
          <p:cNvGrpSpPr/>
          <p:nvPr/>
        </p:nvGrpSpPr>
        <p:grpSpPr>
          <a:xfrm>
            <a:off x="143997" y="3700717"/>
            <a:ext cx="541000" cy="741197"/>
            <a:chOff x="548547" y="2097130"/>
            <a:chExt cx="541000" cy="741197"/>
          </a:xfrm>
        </p:grpSpPr>
        <p:sp>
          <p:nvSpPr>
            <p:cNvPr id="1039" name="Google Shape;1039;p50"/>
            <p:cNvSpPr/>
            <p:nvPr/>
          </p:nvSpPr>
          <p:spPr>
            <a:xfrm>
              <a:off x="548547" y="2097130"/>
              <a:ext cx="20113" cy="14500"/>
            </a:xfrm>
            <a:custGeom>
              <a:rect b="b" l="l" r="r" t="t"/>
              <a:pathLst>
                <a:path extrusionOk="0" h="155" w="215">
                  <a:moveTo>
                    <a:pt x="108" y="0"/>
                  </a:moveTo>
                  <a:cubicBezTo>
                    <a:pt x="108" y="0"/>
                    <a:pt x="1" y="0"/>
                    <a:pt x="1" y="107"/>
                  </a:cubicBezTo>
                  <a:lnTo>
                    <a:pt x="108" y="107"/>
                  </a:lnTo>
                  <a:cubicBezTo>
                    <a:pt x="143" y="143"/>
                    <a:pt x="167" y="155"/>
                    <a:pt x="183" y="155"/>
                  </a:cubicBezTo>
                  <a:cubicBezTo>
                    <a:pt x="215" y="155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50"/>
            <p:cNvSpPr/>
            <p:nvPr/>
          </p:nvSpPr>
          <p:spPr>
            <a:xfrm>
              <a:off x="726386" y="2097130"/>
              <a:ext cx="20113" cy="14500"/>
            </a:xfrm>
            <a:custGeom>
              <a:rect b="b" l="l" r="r" t="t"/>
              <a:pathLst>
                <a:path extrusionOk="0" h="155" w="215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107" y="107"/>
                  </a:lnTo>
                  <a:cubicBezTo>
                    <a:pt x="107" y="143"/>
                    <a:pt x="119" y="155"/>
                    <a:pt x="135" y="155"/>
                  </a:cubicBezTo>
                  <a:cubicBezTo>
                    <a:pt x="167" y="155"/>
                    <a:pt x="214" y="107"/>
                    <a:pt x="214" y="107"/>
                  </a:cubicBezTo>
                  <a:cubicBezTo>
                    <a:pt x="214" y="0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50"/>
            <p:cNvSpPr/>
            <p:nvPr/>
          </p:nvSpPr>
          <p:spPr>
            <a:xfrm>
              <a:off x="901605" y="2097130"/>
              <a:ext cx="12629" cy="20113"/>
            </a:xfrm>
            <a:custGeom>
              <a:rect b="b" l="l" r="r" t="t"/>
              <a:pathLst>
                <a:path extrusionOk="0" h="215" w="135">
                  <a:moveTo>
                    <a:pt x="135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35" y="214"/>
                  </a:cubicBezTo>
                  <a:lnTo>
                    <a:pt x="135" y="10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50"/>
            <p:cNvSpPr/>
            <p:nvPr/>
          </p:nvSpPr>
          <p:spPr>
            <a:xfrm>
              <a:off x="1069340" y="2097130"/>
              <a:ext cx="20207" cy="14500"/>
            </a:xfrm>
            <a:custGeom>
              <a:rect b="b" l="l" r="r" t="t"/>
              <a:pathLst>
                <a:path extrusionOk="0" h="155" w="216">
                  <a:moveTo>
                    <a:pt x="108" y="0"/>
                  </a:moveTo>
                  <a:cubicBezTo>
                    <a:pt x="108" y="0"/>
                    <a:pt x="1" y="0"/>
                    <a:pt x="1" y="107"/>
                  </a:cubicBezTo>
                  <a:lnTo>
                    <a:pt x="108" y="107"/>
                  </a:lnTo>
                  <a:cubicBezTo>
                    <a:pt x="144" y="143"/>
                    <a:pt x="168" y="155"/>
                    <a:pt x="183" y="155"/>
                  </a:cubicBezTo>
                  <a:cubicBezTo>
                    <a:pt x="215" y="155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50"/>
            <p:cNvSpPr/>
            <p:nvPr/>
          </p:nvSpPr>
          <p:spPr>
            <a:xfrm>
              <a:off x="548547" y="2242319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50"/>
            <p:cNvSpPr/>
            <p:nvPr/>
          </p:nvSpPr>
          <p:spPr>
            <a:xfrm>
              <a:off x="726386" y="2242319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cubicBezTo>
                    <a:pt x="107" y="148"/>
                    <a:pt x="117" y="164"/>
                    <a:pt x="130" y="164"/>
                  </a:cubicBezTo>
                  <a:cubicBezTo>
                    <a:pt x="162" y="164"/>
                    <a:pt x="214" y="76"/>
                    <a:pt x="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50"/>
            <p:cNvSpPr/>
            <p:nvPr/>
          </p:nvSpPr>
          <p:spPr>
            <a:xfrm>
              <a:off x="901605" y="2242319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35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135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50"/>
            <p:cNvSpPr/>
            <p:nvPr/>
          </p:nvSpPr>
          <p:spPr>
            <a:xfrm>
              <a:off x="1069340" y="2242319"/>
              <a:ext cx="20207" cy="15342"/>
            </a:xfrm>
            <a:custGeom>
              <a:rect b="b" l="l" r="r" t="t"/>
              <a:pathLst>
                <a:path extrusionOk="0" h="164" w="216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108" y="108"/>
                  </a:lnTo>
                  <a:cubicBezTo>
                    <a:pt x="140" y="148"/>
                    <a:pt x="163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50"/>
            <p:cNvSpPr/>
            <p:nvPr/>
          </p:nvSpPr>
          <p:spPr>
            <a:xfrm>
              <a:off x="548547" y="2390035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50"/>
            <p:cNvSpPr/>
            <p:nvPr/>
          </p:nvSpPr>
          <p:spPr>
            <a:xfrm>
              <a:off x="726386" y="2390035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214" y="108"/>
                  </a:lnTo>
                  <a:cubicBezTo>
                    <a:pt x="214" y="1"/>
                    <a:pt x="107" y="1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50"/>
            <p:cNvSpPr/>
            <p:nvPr/>
          </p:nvSpPr>
          <p:spPr>
            <a:xfrm>
              <a:off x="901605" y="2390035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35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135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50"/>
            <p:cNvSpPr/>
            <p:nvPr/>
          </p:nvSpPr>
          <p:spPr>
            <a:xfrm>
              <a:off x="1069340" y="2390035"/>
              <a:ext cx="20207" cy="10103"/>
            </a:xfrm>
            <a:custGeom>
              <a:rect b="b" l="l" r="r" t="t"/>
              <a:pathLst>
                <a:path extrusionOk="0" h="108" w="216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50"/>
            <p:cNvSpPr/>
            <p:nvPr/>
          </p:nvSpPr>
          <p:spPr>
            <a:xfrm>
              <a:off x="548547" y="2535318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" y="0"/>
                  </a:moveTo>
                  <a:cubicBezTo>
                    <a:pt x="1" y="107"/>
                    <a:pt x="108" y="107"/>
                    <a:pt x="108" y="107"/>
                  </a:cubicBezTo>
                  <a:cubicBezTo>
                    <a:pt x="215" y="107"/>
                    <a:pt x="215" y="107"/>
                    <a:pt x="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50"/>
            <p:cNvSpPr/>
            <p:nvPr/>
          </p:nvSpPr>
          <p:spPr>
            <a:xfrm>
              <a:off x="726386" y="2535318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0" y="0"/>
                  </a:moveTo>
                  <a:cubicBezTo>
                    <a:pt x="0" y="107"/>
                    <a:pt x="0" y="107"/>
                    <a:pt x="107" y="107"/>
                  </a:cubicBezTo>
                  <a:cubicBezTo>
                    <a:pt x="107" y="107"/>
                    <a:pt x="214" y="107"/>
                    <a:pt x="2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50"/>
            <p:cNvSpPr/>
            <p:nvPr/>
          </p:nvSpPr>
          <p:spPr>
            <a:xfrm>
              <a:off x="901605" y="2535318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" y="0"/>
                  </a:moveTo>
                  <a:cubicBezTo>
                    <a:pt x="1" y="107"/>
                    <a:pt x="1" y="107"/>
                    <a:pt x="135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50"/>
            <p:cNvSpPr/>
            <p:nvPr/>
          </p:nvSpPr>
          <p:spPr>
            <a:xfrm>
              <a:off x="1069340" y="2535318"/>
              <a:ext cx="20207" cy="10103"/>
            </a:xfrm>
            <a:custGeom>
              <a:rect b="b" l="l" r="r" t="t"/>
              <a:pathLst>
                <a:path extrusionOk="0" h="108" w="216">
                  <a:moveTo>
                    <a:pt x="1" y="0"/>
                  </a:moveTo>
                  <a:cubicBezTo>
                    <a:pt x="1" y="107"/>
                    <a:pt x="108" y="107"/>
                    <a:pt x="108" y="107"/>
                  </a:cubicBezTo>
                  <a:cubicBezTo>
                    <a:pt x="215" y="107"/>
                    <a:pt x="215" y="107"/>
                    <a:pt x="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50"/>
            <p:cNvSpPr/>
            <p:nvPr/>
          </p:nvSpPr>
          <p:spPr>
            <a:xfrm>
              <a:off x="548547" y="2676391"/>
              <a:ext cx="20113" cy="14220"/>
            </a:xfrm>
            <a:custGeom>
              <a:rect b="b" l="l" r="r" t="t"/>
              <a:pathLst>
                <a:path extrusionOk="0" h="152" w="215">
                  <a:moveTo>
                    <a:pt x="86" y="0"/>
                  </a:moveTo>
                  <a:cubicBezTo>
                    <a:pt x="54" y="0"/>
                    <a:pt x="1" y="76"/>
                    <a:pt x="1" y="152"/>
                  </a:cubicBezTo>
                  <a:lnTo>
                    <a:pt x="108" y="152"/>
                  </a:lnTo>
                  <a:cubicBezTo>
                    <a:pt x="215" y="152"/>
                    <a:pt x="215" y="152"/>
                    <a:pt x="215" y="45"/>
                  </a:cubicBezTo>
                  <a:lnTo>
                    <a:pt x="108" y="45"/>
                  </a:lnTo>
                  <a:cubicBezTo>
                    <a:pt x="108" y="13"/>
                    <a:pt x="99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50"/>
            <p:cNvSpPr/>
            <p:nvPr/>
          </p:nvSpPr>
          <p:spPr>
            <a:xfrm>
              <a:off x="726386" y="2676391"/>
              <a:ext cx="20113" cy="14220"/>
            </a:xfrm>
            <a:custGeom>
              <a:rect b="b" l="l" r="r" t="t"/>
              <a:pathLst>
                <a:path extrusionOk="0" h="152" w="215">
                  <a:moveTo>
                    <a:pt x="38" y="0"/>
                  </a:moveTo>
                  <a:cubicBezTo>
                    <a:pt x="0" y="0"/>
                    <a:pt x="0" y="76"/>
                    <a:pt x="0" y="152"/>
                  </a:cubicBezTo>
                  <a:lnTo>
                    <a:pt x="107" y="152"/>
                  </a:lnTo>
                  <a:cubicBezTo>
                    <a:pt x="107" y="152"/>
                    <a:pt x="214" y="152"/>
                    <a:pt x="214" y="45"/>
                  </a:cubicBezTo>
                  <a:lnTo>
                    <a:pt x="107" y="45"/>
                  </a:lnTo>
                  <a:cubicBezTo>
                    <a:pt x="76" y="13"/>
                    <a:pt x="54" y="0"/>
                    <a:pt x="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50"/>
            <p:cNvSpPr/>
            <p:nvPr/>
          </p:nvSpPr>
          <p:spPr>
            <a:xfrm>
              <a:off x="901605" y="2680507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" y="1"/>
                  </a:moveTo>
                  <a:cubicBezTo>
                    <a:pt x="1" y="108"/>
                    <a:pt x="1" y="108"/>
                    <a:pt x="135" y="108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50"/>
            <p:cNvSpPr/>
            <p:nvPr/>
          </p:nvSpPr>
          <p:spPr>
            <a:xfrm>
              <a:off x="1069340" y="2676391"/>
              <a:ext cx="20207" cy="14220"/>
            </a:xfrm>
            <a:custGeom>
              <a:rect b="b" l="l" r="r" t="t"/>
              <a:pathLst>
                <a:path extrusionOk="0" h="152" w="216">
                  <a:moveTo>
                    <a:pt x="86" y="0"/>
                  </a:moveTo>
                  <a:cubicBezTo>
                    <a:pt x="55" y="0"/>
                    <a:pt x="1" y="76"/>
                    <a:pt x="1" y="152"/>
                  </a:cubicBezTo>
                  <a:lnTo>
                    <a:pt x="108" y="152"/>
                  </a:lnTo>
                  <a:cubicBezTo>
                    <a:pt x="215" y="152"/>
                    <a:pt x="215" y="152"/>
                    <a:pt x="215" y="45"/>
                  </a:cubicBezTo>
                  <a:lnTo>
                    <a:pt x="108" y="45"/>
                  </a:lnTo>
                  <a:cubicBezTo>
                    <a:pt x="108" y="13"/>
                    <a:pt x="99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50"/>
            <p:cNvSpPr/>
            <p:nvPr/>
          </p:nvSpPr>
          <p:spPr>
            <a:xfrm>
              <a:off x="548547" y="281568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1" y="135"/>
                  </a:lnTo>
                  <a:lnTo>
                    <a:pt x="108" y="242"/>
                  </a:lnTo>
                  <a:cubicBezTo>
                    <a:pt x="215" y="242"/>
                    <a:pt x="215" y="242"/>
                    <a:pt x="215" y="135"/>
                  </a:cubicBez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50"/>
            <p:cNvSpPr/>
            <p:nvPr/>
          </p:nvSpPr>
          <p:spPr>
            <a:xfrm>
              <a:off x="726386" y="281568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7" y="1"/>
                  </a:moveTo>
                  <a:cubicBezTo>
                    <a:pt x="0" y="1"/>
                    <a:pt x="0" y="135"/>
                    <a:pt x="0" y="135"/>
                  </a:cubicBezTo>
                  <a:cubicBezTo>
                    <a:pt x="0" y="242"/>
                    <a:pt x="0" y="242"/>
                    <a:pt x="107" y="242"/>
                  </a:cubicBezTo>
                  <a:cubicBezTo>
                    <a:pt x="107" y="242"/>
                    <a:pt x="214" y="242"/>
                    <a:pt x="214" y="135"/>
                  </a:cubicBezTo>
                  <a:cubicBezTo>
                    <a:pt x="214" y="135"/>
                    <a:pt x="107" y="135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50"/>
            <p:cNvSpPr/>
            <p:nvPr/>
          </p:nvSpPr>
          <p:spPr>
            <a:xfrm>
              <a:off x="901605" y="2815687"/>
              <a:ext cx="12629" cy="22639"/>
            </a:xfrm>
            <a:custGeom>
              <a:rect b="b" l="l" r="r" t="t"/>
              <a:pathLst>
                <a:path extrusionOk="0" h="242" w="135">
                  <a:moveTo>
                    <a:pt x="135" y="1"/>
                  </a:moveTo>
                  <a:cubicBezTo>
                    <a:pt x="1" y="1"/>
                    <a:pt x="1" y="135"/>
                    <a:pt x="1" y="135"/>
                  </a:cubicBezTo>
                  <a:cubicBezTo>
                    <a:pt x="1" y="242"/>
                    <a:pt x="1" y="242"/>
                    <a:pt x="135" y="242"/>
                  </a:cubicBezTo>
                  <a:lnTo>
                    <a:pt x="135" y="1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50"/>
            <p:cNvSpPr/>
            <p:nvPr/>
          </p:nvSpPr>
          <p:spPr>
            <a:xfrm>
              <a:off x="1069340" y="2815687"/>
              <a:ext cx="20207" cy="22639"/>
            </a:xfrm>
            <a:custGeom>
              <a:rect b="b" l="l" r="r" t="t"/>
              <a:pathLst>
                <a:path extrusionOk="0" h="242" w="216">
                  <a:moveTo>
                    <a:pt x="108" y="1"/>
                  </a:moveTo>
                  <a:lnTo>
                    <a:pt x="1" y="135"/>
                  </a:lnTo>
                  <a:cubicBezTo>
                    <a:pt x="1" y="242"/>
                    <a:pt x="108" y="242"/>
                    <a:pt x="108" y="242"/>
                  </a:cubicBezTo>
                  <a:cubicBezTo>
                    <a:pt x="215" y="242"/>
                    <a:pt x="215" y="242"/>
                    <a:pt x="215" y="135"/>
                  </a:cubicBez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3" name="Google Shape;1063;p50"/>
          <p:cNvGrpSpPr/>
          <p:nvPr/>
        </p:nvGrpSpPr>
        <p:grpSpPr>
          <a:xfrm>
            <a:off x="473899" y="1629647"/>
            <a:ext cx="3972467" cy="2904669"/>
            <a:chOff x="227694" y="1071875"/>
            <a:chExt cx="552514" cy="428550"/>
          </a:xfrm>
        </p:grpSpPr>
        <p:sp>
          <p:nvSpPr>
            <p:cNvPr id="1064" name="Google Shape;1064;p50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   </a:t>
              </a:r>
              <a:r>
                <a:rPr b="1" lang="en" sz="16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+30%</a:t>
              </a:r>
              <a:endParaRPr sz="1800"/>
            </a:p>
          </p:txBody>
        </p:sp>
        <p:sp>
          <p:nvSpPr>
            <p:cNvPr id="1065" name="Google Shape;1065;p50"/>
            <p:cNvSpPr/>
            <p:nvPr/>
          </p:nvSpPr>
          <p:spPr>
            <a:xfrm>
              <a:off x="227694" y="1361436"/>
              <a:ext cx="132100" cy="111751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Inactive Customer</a:t>
              </a:r>
              <a:endParaRPr b="1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066" name="Google Shape;1066;p50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</a:t>
              </a:r>
              <a:r>
                <a:rPr b="1" lang="en" sz="12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 </a:t>
              </a:r>
              <a:r>
                <a:rPr b="1" lang="en" sz="16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+25%</a:t>
              </a:r>
              <a:endParaRPr sz="1800"/>
            </a:p>
          </p:txBody>
        </p:sp>
        <p:sp>
          <p:nvSpPr>
            <p:cNvPr id="1067" name="Google Shape;1067;p50"/>
            <p:cNvSpPr/>
            <p:nvPr/>
          </p:nvSpPr>
          <p:spPr>
            <a:xfrm>
              <a:off x="642528" y="1369993"/>
              <a:ext cx="137677" cy="111751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New Customer</a:t>
              </a:r>
              <a:endParaRPr sz="1200"/>
            </a:p>
          </p:txBody>
        </p:sp>
        <p:sp>
          <p:nvSpPr>
            <p:cNvPr id="1068" name="Google Shape;1068;p50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</a:t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</a:t>
              </a:r>
              <a:r>
                <a:rPr b="1" lang="en" sz="12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   </a:t>
              </a:r>
              <a:r>
                <a:rPr b="1" lang="en" sz="16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+10%</a:t>
              </a:r>
              <a:endParaRPr sz="1800"/>
            </a:p>
          </p:txBody>
        </p:sp>
        <p:sp>
          <p:nvSpPr>
            <p:cNvPr id="1069" name="Google Shape;1069;p50"/>
            <p:cNvSpPr/>
            <p:nvPr/>
          </p:nvSpPr>
          <p:spPr>
            <a:xfrm>
              <a:off x="648113" y="1090917"/>
              <a:ext cx="132096" cy="111748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Loyal Customer</a:t>
              </a:r>
              <a:endParaRPr b="1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070" name="Google Shape;1070;p50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  </a:t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 </a:t>
              </a:r>
              <a:r>
                <a:rPr b="1" lang="en" sz="16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+15%</a:t>
              </a:r>
              <a:endParaRPr b="1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071" name="Google Shape;1071;p50"/>
            <p:cNvSpPr/>
            <p:nvPr/>
          </p:nvSpPr>
          <p:spPr>
            <a:xfrm>
              <a:off x="227698" y="1102897"/>
              <a:ext cx="132092" cy="111748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General Customer</a:t>
              </a:r>
              <a:endParaRPr b="1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1072" name="Google Shape;1072;p50"/>
          <p:cNvSpPr txBox="1"/>
          <p:nvPr/>
        </p:nvSpPr>
        <p:spPr>
          <a:xfrm>
            <a:off x="2067033" y="2650734"/>
            <a:ext cx="906600" cy="862500"/>
          </a:xfrm>
          <a:prstGeom prst="rect">
            <a:avLst/>
          </a:prstGeom>
          <a:solidFill>
            <a:srgbClr val="5F8195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Boost to ~10 Million</a:t>
            </a:r>
            <a:endParaRPr b="1"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73" name="Google Shape;1073;p50"/>
          <p:cNvSpPr txBox="1"/>
          <p:nvPr/>
        </p:nvSpPr>
        <p:spPr>
          <a:xfrm>
            <a:off x="5672100" y="1629588"/>
            <a:ext cx="2965500" cy="30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Georgia"/>
              <a:buChar char="●"/>
            </a:pPr>
            <a:r>
              <a:rPr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Based on the industry research, we can expect our recommendation engine to generate </a:t>
            </a:r>
            <a:r>
              <a:rPr b="1"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10% - 30% revenue increase.</a:t>
            </a:r>
            <a:endParaRPr b="1"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Georgia"/>
              <a:buChar char="●"/>
            </a:pPr>
            <a:r>
              <a:rPr b="1"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Boost the revenue</a:t>
            </a:r>
            <a:r>
              <a:rPr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to about $</a:t>
            </a:r>
            <a:r>
              <a:rPr b="1"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8.5 Million ~$10 Million</a:t>
            </a:r>
            <a:endParaRPr b="1"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5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Preliminary Plan</a:t>
            </a:r>
            <a:endParaRPr/>
          </a:p>
        </p:txBody>
      </p:sp>
      <p:grpSp>
        <p:nvGrpSpPr>
          <p:cNvPr id="1079" name="Google Shape;1079;p51"/>
          <p:cNvGrpSpPr/>
          <p:nvPr/>
        </p:nvGrpSpPr>
        <p:grpSpPr>
          <a:xfrm>
            <a:off x="1998469" y="2562644"/>
            <a:ext cx="4863002" cy="503592"/>
            <a:chOff x="1520234" y="2173604"/>
            <a:chExt cx="5250488" cy="577513"/>
          </a:xfrm>
        </p:grpSpPr>
        <p:grpSp>
          <p:nvGrpSpPr>
            <p:cNvPr id="1080" name="Google Shape;1080;p51"/>
            <p:cNvGrpSpPr/>
            <p:nvPr/>
          </p:nvGrpSpPr>
          <p:grpSpPr>
            <a:xfrm>
              <a:off x="2687909" y="2173604"/>
              <a:ext cx="4082813" cy="577513"/>
              <a:chOff x="3512551" y="2440153"/>
              <a:chExt cx="1597032" cy="225900"/>
            </a:xfrm>
          </p:grpSpPr>
          <p:grpSp>
            <p:nvGrpSpPr>
              <p:cNvPr id="1081" name="Google Shape;1081;p51"/>
              <p:cNvGrpSpPr/>
              <p:nvPr/>
            </p:nvGrpSpPr>
            <p:grpSpPr>
              <a:xfrm>
                <a:off x="3738198" y="2553002"/>
                <a:ext cx="1145834" cy="117"/>
                <a:chOff x="3738198" y="2553002"/>
                <a:chExt cx="1145834" cy="117"/>
              </a:xfrm>
            </p:grpSpPr>
            <p:cxnSp>
              <p:nvCxnSpPr>
                <p:cNvPr id="1082" name="Google Shape;1082;p51"/>
                <p:cNvCxnSpPr/>
                <p:nvPr/>
              </p:nvCxnSpPr>
              <p:spPr>
                <a:xfrm>
                  <a:off x="4195395" y="2553002"/>
                  <a:ext cx="23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83" name="Google Shape;1083;p51"/>
                <p:cNvCxnSpPr/>
                <p:nvPr/>
              </p:nvCxnSpPr>
              <p:spPr>
                <a:xfrm>
                  <a:off x="4652432" y="2553002"/>
                  <a:ext cx="23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84" name="Google Shape;1084;p51"/>
                <p:cNvCxnSpPr>
                  <a:stCxn id="1085" idx="6"/>
                  <a:endCxn id="1086" idx="2"/>
                </p:cNvCxnSpPr>
                <p:nvPr/>
              </p:nvCxnSpPr>
              <p:spPr>
                <a:xfrm>
                  <a:off x="3738198" y="2553118"/>
                  <a:ext cx="2313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1087" name="Google Shape;1087;p51"/>
              <p:cNvGrpSpPr/>
              <p:nvPr/>
            </p:nvGrpSpPr>
            <p:grpSpPr>
              <a:xfrm>
                <a:off x="3969644" y="2440153"/>
                <a:ext cx="225900" cy="225900"/>
                <a:chOff x="3969644" y="2440153"/>
                <a:chExt cx="225900" cy="225900"/>
              </a:xfrm>
            </p:grpSpPr>
            <p:sp>
              <p:nvSpPr>
                <p:cNvPr id="1086" name="Google Shape;1086;p51"/>
                <p:cNvSpPr/>
                <p:nvPr/>
              </p:nvSpPr>
              <p:spPr>
                <a:xfrm>
                  <a:off x="3969644" y="2440153"/>
                  <a:ext cx="225900" cy="225900"/>
                </a:xfrm>
                <a:prstGeom prst="ellipse">
                  <a:avLst/>
                </a:prstGeom>
                <a:noFill/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8" name="Google Shape;1088;p51"/>
                <p:cNvSpPr/>
                <p:nvPr/>
              </p:nvSpPr>
              <p:spPr>
                <a:xfrm>
                  <a:off x="3998471" y="2468982"/>
                  <a:ext cx="168300" cy="168300"/>
                </a:xfrm>
                <a:prstGeom prst="ellipse">
                  <a:avLst/>
                </a:prstGeom>
                <a:gradFill>
                  <a:gsLst>
                    <a:gs pos="0">
                      <a:srgbClr val="20124D"/>
                    </a:gs>
                    <a:gs pos="100000">
                      <a:srgbClr val="EA9999"/>
                    </a:gs>
                  </a:gsLst>
                  <a:lin ang="10801400" scaled="0"/>
                </a:gra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89" name="Google Shape;1089;p51"/>
              <p:cNvGrpSpPr/>
              <p:nvPr/>
            </p:nvGrpSpPr>
            <p:grpSpPr>
              <a:xfrm>
                <a:off x="4426818" y="2440153"/>
                <a:ext cx="225600" cy="225600"/>
                <a:chOff x="4426818" y="2440153"/>
                <a:chExt cx="225600" cy="225600"/>
              </a:xfrm>
            </p:grpSpPr>
            <p:sp>
              <p:nvSpPr>
                <p:cNvPr id="1090" name="Google Shape;1090;p51"/>
                <p:cNvSpPr/>
                <p:nvPr/>
              </p:nvSpPr>
              <p:spPr>
                <a:xfrm>
                  <a:off x="4426818" y="2440153"/>
                  <a:ext cx="225600" cy="225600"/>
                </a:xfrm>
                <a:prstGeom prst="ellipse">
                  <a:avLst/>
                </a:prstGeom>
                <a:noFill/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1" name="Google Shape;1091;p51"/>
                <p:cNvSpPr/>
                <p:nvPr/>
              </p:nvSpPr>
              <p:spPr>
                <a:xfrm>
                  <a:off x="4455644" y="2468982"/>
                  <a:ext cx="168000" cy="168000"/>
                </a:xfrm>
                <a:prstGeom prst="ellipse">
                  <a:avLst/>
                </a:prstGeom>
                <a:gradFill>
                  <a:gsLst>
                    <a:gs pos="0">
                      <a:srgbClr val="20124D"/>
                    </a:gs>
                    <a:gs pos="100000">
                      <a:srgbClr val="EA9999"/>
                    </a:gs>
                  </a:gsLst>
                  <a:lin ang="10801400" scaled="0"/>
                </a:gra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92" name="Google Shape;1092;p51"/>
              <p:cNvGrpSpPr/>
              <p:nvPr/>
            </p:nvGrpSpPr>
            <p:grpSpPr>
              <a:xfrm>
                <a:off x="4883984" y="2440153"/>
                <a:ext cx="225600" cy="225600"/>
                <a:chOff x="4883984" y="2440153"/>
                <a:chExt cx="225600" cy="225600"/>
              </a:xfrm>
            </p:grpSpPr>
            <p:sp>
              <p:nvSpPr>
                <p:cNvPr id="1093" name="Google Shape;1093;p51"/>
                <p:cNvSpPr/>
                <p:nvPr/>
              </p:nvSpPr>
              <p:spPr>
                <a:xfrm>
                  <a:off x="4883984" y="2440153"/>
                  <a:ext cx="225600" cy="225600"/>
                </a:xfrm>
                <a:prstGeom prst="ellipse">
                  <a:avLst/>
                </a:prstGeom>
                <a:noFill/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4" name="Google Shape;1094;p51"/>
                <p:cNvSpPr/>
                <p:nvPr/>
              </p:nvSpPr>
              <p:spPr>
                <a:xfrm>
                  <a:off x="4912810" y="2468982"/>
                  <a:ext cx="168000" cy="168000"/>
                </a:xfrm>
                <a:prstGeom prst="ellipse">
                  <a:avLst/>
                </a:prstGeom>
                <a:gradFill>
                  <a:gsLst>
                    <a:gs pos="0">
                      <a:srgbClr val="20124D"/>
                    </a:gs>
                    <a:gs pos="100000">
                      <a:srgbClr val="EA9999"/>
                    </a:gs>
                  </a:gsLst>
                  <a:lin ang="10801400" scaled="0"/>
                </a:gra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95" name="Google Shape;1095;p51"/>
              <p:cNvGrpSpPr/>
              <p:nvPr/>
            </p:nvGrpSpPr>
            <p:grpSpPr>
              <a:xfrm>
                <a:off x="3512551" y="2440252"/>
                <a:ext cx="225647" cy="225732"/>
                <a:chOff x="2182679" y="2292572"/>
                <a:chExt cx="792300" cy="792600"/>
              </a:xfrm>
            </p:grpSpPr>
            <p:sp>
              <p:nvSpPr>
                <p:cNvPr id="1085" name="Google Shape;1085;p51"/>
                <p:cNvSpPr/>
                <p:nvPr/>
              </p:nvSpPr>
              <p:spPr>
                <a:xfrm>
                  <a:off x="2182679" y="2292572"/>
                  <a:ext cx="792300" cy="792600"/>
                </a:xfrm>
                <a:prstGeom prst="ellipse">
                  <a:avLst/>
                </a:prstGeom>
                <a:noFill/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6" name="Google Shape;1096;p51"/>
                <p:cNvSpPr/>
                <p:nvPr/>
              </p:nvSpPr>
              <p:spPr>
                <a:xfrm>
                  <a:off x="2283911" y="2393814"/>
                  <a:ext cx="590100" cy="590100"/>
                </a:xfrm>
                <a:prstGeom prst="ellipse">
                  <a:avLst/>
                </a:prstGeom>
                <a:gradFill>
                  <a:gsLst>
                    <a:gs pos="0">
                      <a:srgbClr val="20124D"/>
                    </a:gs>
                    <a:gs pos="100000">
                      <a:srgbClr val="EA9999"/>
                    </a:gs>
                  </a:gsLst>
                  <a:lin ang="10801400" scaled="0"/>
                </a:gra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97" name="Google Shape;1097;p51"/>
            <p:cNvGrpSpPr/>
            <p:nvPr/>
          </p:nvGrpSpPr>
          <p:grpSpPr>
            <a:xfrm>
              <a:off x="1520234" y="2173858"/>
              <a:ext cx="1168185" cy="577085"/>
              <a:chOff x="3512551" y="2440252"/>
              <a:chExt cx="456947" cy="225732"/>
            </a:xfrm>
          </p:grpSpPr>
          <p:cxnSp>
            <p:nvCxnSpPr>
              <p:cNvPr id="1098" name="Google Shape;1098;p51"/>
              <p:cNvCxnSpPr>
                <a:stCxn id="1099" idx="6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grpSp>
            <p:nvGrpSpPr>
              <p:cNvPr id="1100" name="Google Shape;1100;p51"/>
              <p:cNvGrpSpPr/>
              <p:nvPr/>
            </p:nvGrpSpPr>
            <p:grpSpPr>
              <a:xfrm>
                <a:off x="3512551" y="2440252"/>
                <a:ext cx="225647" cy="225732"/>
                <a:chOff x="2182679" y="2292572"/>
                <a:chExt cx="792300" cy="792600"/>
              </a:xfrm>
            </p:grpSpPr>
            <p:sp>
              <p:nvSpPr>
                <p:cNvPr id="1099" name="Google Shape;1099;p51"/>
                <p:cNvSpPr/>
                <p:nvPr/>
              </p:nvSpPr>
              <p:spPr>
                <a:xfrm>
                  <a:off x="2182679" y="2292572"/>
                  <a:ext cx="792300" cy="792600"/>
                </a:xfrm>
                <a:prstGeom prst="ellipse">
                  <a:avLst/>
                </a:prstGeom>
                <a:noFill/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" name="Google Shape;1101;p51"/>
                <p:cNvSpPr/>
                <p:nvPr/>
              </p:nvSpPr>
              <p:spPr>
                <a:xfrm>
                  <a:off x="2283911" y="2393814"/>
                  <a:ext cx="590100" cy="590100"/>
                </a:xfrm>
                <a:prstGeom prst="ellipse">
                  <a:avLst/>
                </a:prstGeom>
                <a:gradFill>
                  <a:gsLst>
                    <a:gs pos="0">
                      <a:srgbClr val="20124D"/>
                    </a:gs>
                    <a:gs pos="100000">
                      <a:srgbClr val="EA9999"/>
                    </a:gs>
                  </a:gsLst>
                  <a:lin ang="10801400" scaled="0"/>
                </a:gra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102" name="Google Shape;1102;p51"/>
          <p:cNvSpPr txBox="1"/>
          <p:nvPr>
            <p:ph idx="4294967295" type="subTitle"/>
          </p:nvPr>
        </p:nvSpPr>
        <p:spPr>
          <a:xfrm>
            <a:off x="4572000" y="1436700"/>
            <a:ext cx="1911900" cy="5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/>
              <a:t>Finalize recommendation</a:t>
            </a:r>
            <a:endParaRPr i="1" sz="1600"/>
          </a:p>
        </p:txBody>
      </p:sp>
      <p:sp>
        <p:nvSpPr>
          <p:cNvPr id="1103" name="Google Shape;1103;p51"/>
          <p:cNvSpPr txBox="1"/>
          <p:nvPr>
            <p:ph idx="4294967295" type="subTitle"/>
          </p:nvPr>
        </p:nvSpPr>
        <p:spPr>
          <a:xfrm>
            <a:off x="3565725" y="3481549"/>
            <a:ext cx="1819800" cy="12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/>
              <a:t>Algorithm</a:t>
            </a:r>
            <a:r>
              <a:rPr i="1" lang="en" sz="1600"/>
              <a:t> Development and Market </a:t>
            </a:r>
            <a:r>
              <a:rPr i="1" lang="en" sz="1600"/>
              <a:t>Strategy Planning</a:t>
            </a:r>
            <a:r>
              <a:rPr i="1" lang="en" sz="1600"/>
              <a:t> </a:t>
            </a:r>
            <a:endParaRPr i="1"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104" name="Google Shape;1104;p51"/>
          <p:cNvSpPr txBox="1"/>
          <p:nvPr>
            <p:ph idx="4294967295" type="subTitle"/>
          </p:nvPr>
        </p:nvSpPr>
        <p:spPr>
          <a:xfrm>
            <a:off x="5758741" y="3597267"/>
            <a:ext cx="1665000" cy="7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600"/>
              <a:t>Validate with Stakeholder</a:t>
            </a:r>
            <a:endParaRPr i="1" sz="1600"/>
          </a:p>
        </p:txBody>
      </p:sp>
      <p:sp>
        <p:nvSpPr>
          <p:cNvPr id="1105" name="Google Shape;1105;p51"/>
          <p:cNvSpPr txBox="1"/>
          <p:nvPr>
            <p:ph idx="4294967295" type="subTitle"/>
          </p:nvPr>
        </p:nvSpPr>
        <p:spPr>
          <a:xfrm>
            <a:off x="1527500" y="3371850"/>
            <a:ext cx="166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/>
              <a:t>Research</a:t>
            </a:r>
            <a:endParaRPr i="1" sz="1600"/>
          </a:p>
        </p:txBody>
      </p:sp>
      <p:sp>
        <p:nvSpPr>
          <p:cNvPr id="1106" name="Google Shape;1106;p51"/>
          <p:cNvSpPr txBox="1"/>
          <p:nvPr>
            <p:ph idx="4294967295" type="subTitle"/>
          </p:nvPr>
        </p:nvSpPr>
        <p:spPr>
          <a:xfrm>
            <a:off x="2508550" y="1436699"/>
            <a:ext cx="1665000" cy="5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600"/>
              <a:t>Hypotheses &amp; Modeling</a:t>
            </a:r>
            <a:endParaRPr i="1" sz="1600"/>
          </a:p>
        </p:txBody>
      </p:sp>
      <p:sp>
        <p:nvSpPr>
          <p:cNvPr id="1107" name="Google Shape;1107;p51"/>
          <p:cNvSpPr txBox="1"/>
          <p:nvPr>
            <p:ph idx="4294967295" type="title"/>
          </p:nvPr>
        </p:nvSpPr>
        <p:spPr>
          <a:xfrm>
            <a:off x="1803300" y="3063775"/>
            <a:ext cx="974700" cy="3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WEEK 1</a:t>
            </a:r>
            <a:endParaRPr sz="1800"/>
          </a:p>
        </p:txBody>
      </p:sp>
      <p:sp>
        <p:nvSpPr>
          <p:cNvPr id="1108" name="Google Shape;1108;p51"/>
          <p:cNvSpPr txBox="1"/>
          <p:nvPr>
            <p:ph idx="4294967295" type="title"/>
          </p:nvPr>
        </p:nvSpPr>
        <p:spPr>
          <a:xfrm>
            <a:off x="3929325" y="3063775"/>
            <a:ext cx="1092600" cy="3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WEEK 3-5</a:t>
            </a:r>
            <a:endParaRPr sz="1800"/>
          </a:p>
        </p:txBody>
      </p:sp>
      <p:sp>
        <p:nvSpPr>
          <p:cNvPr id="1109" name="Google Shape;1109;p51"/>
          <p:cNvSpPr txBox="1"/>
          <p:nvPr>
            <p:ph idx="4294967295" type="title"/>
          </p:nvPr>
        </p:nvSpPr>
        <p:spPr>
          <a:xfrm>
            <a:off x="6173250" y="3168325"/>
            <a:ext cx="924300" cy="3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WEEK 7</a:t>
            </a:r>
            <a:endParaRPr sz="1800"/>
          </a:p>
        </p:txBody>
      </p:sp>
      <p:sp>
        <p:nvSpPr>
          <p:cNvPr id="1110" name="Google Shape;1110;p51"/>
          <p:cNvSpPr txBox="1"/>
          <p:nvPr>
            <p:ph idx="4294967295" type="title"/>
          </p:nvPr>
        </p:nvSpPr>
        <p:spPr>
          <a:xfrm>
            <a:off x="2853700" y="2125525"/>
            <a:ext cx="974700" cy="3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WEEK 2</a:t>
            </a:r>
            <a:endParaRPr sz="1800"/>
          </a:p>
        </p:txBody>
      </p:sp>
      <p:sp>
        <p:nvSpPr>
          <p:cNvPr id="1111" name="Google Shape;1111;p51"/>
          <p:cNvSpPr txBox="1"/>
          <p:nvPr>
            <p:ph idx="4294967295" type="title"/>
          </p:nvPr>
        </p:nvSpPr>
        <p:spPr>
          <a:xfrm>
            <a:off x="5065800" y="2075713"/>
            <a:ext cx="924300" cy="3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WEEK 6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Our Team</a:t>
            </a:r>
            <a:endParaRPr/>
          </a:p>
        </p:txBody>
      </p:sp>
      <p:sp>
        <p:nvSpPr>
          <p:cNvPr id="234" name="Google Shape;234;p34"/>
          <p:cNvSpPr txBox="1"/>
          <p:nvPr/>
        </p:nvSpPr>
        <p:spPr>
          <a:xfrm>
            <a:off x="3450388" y="4093600"/>
            <a:ext cx="23493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Boya Zeng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rPr>
              <a:t>Business</a:t>
            </a: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sz="12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rPr>
              <a:t>Intelligence</a:t>
            </a: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sz="12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rPr>
              <a:t>Analyst</a:t>
            </a:r>
            <a:endParaRPr sz="1425">
              <a:solidFill>
                <a:srgbClr val="999999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35" name="Google Shape;23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7940" y="3023238"/>
            <a:ext cx="1157525" cy="115752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4"/>
          <p:cNvSpPr txBox="1"/>
          <p:nvPr/>
        </p:nvSpPr>
        <p:spPr>
          <a:xfrm>
            <a:off x="1178038" y="4129613"/>
            <a:ext cx="17973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Jessy Hu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rPr>
              <a:t>Business Analyst</a:t>
            </a:r>
            <a:endParaRPr sz="1200">
              <a:solidFill>
                <a:srgbClr val="999999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37" name="Google Shape;237;p34"/>
          <p:cNvSpPr txBox="1"/>
          <p:nvPr/>
        </p:nvSpPr>
        <p:spPr>
          <a:xfrm>
            <a:off x="6594638" y="4156250"/>
            <a:ext cx="14076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Colleen Jung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rPr>
              <a:t>Data Scientist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38" name="Google Shape;23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6402" y="3023250"/>
            <a:ext cx="1189975" cy="1189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92300" y="3085850"/>
            <a:ext cx="812263" cy="1044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4"/>
          <p:cNvPicPr preferRelativeResize="0"/>
          <p:nvPr/>
        </p:nvPicPr>
        <p:blipFill rotWithShape="1">
          <a:blip r:embed="rId6">
            <a:alphaModFix/>
          </a:blip>
          <a:srcRect b="3780" l="3456" r="0" t="16804"/>
          <a:stretch/>
        </p:blipFill>
        <p:spPr>
          <a:xfrm>
            <a:off x="1508425" y="1357800"/>
            <a:ext cx="979525" cy="1044324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4"/>
          <p:cNvSpPr txBox="1"/>
          <p:nvPr/>
        </p:nvSpPr>
        <p:spPr>
          <a:xfrm>
            <a:off x="1099538" y="2430613"/>
            <a:ext cx="17973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Hongxuan Zhao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rPr>
              <a:t>Research  Analyst</a:t>
            </a:r>
            <a:endParaRPr sz="1200">
              <a:solidFill>
                <a:srgbClr val="99999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2" name="Google Shape;242;p34"/>
          <p:cNvSpPr txBox="1"/>
          <p:nvPr/>
        </p:nvSpPr>
        <p:spPr>
          <a:xfrm>
            <a:off x="3620988" y="2458525"/>
            <a:ext cx="19020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Wisdom Chen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rPr>
              <a:t>Data Scientist</a:t>
            </a:r>
            <a:endParaRPr sz="1200">
              <a:solidFill>
                <a:srgbClr val="999999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43" name="Google Shape;243;p34"/>
          <p:cNvSpPr txBox="1"/>
          <p:nvPr/>
        </p:nvSpPr>
        <p:spPr>
          <a:xfrm>
            <a:off x="6465563" y="2486433"/>
            <a:ext cx="15789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Rita Cui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rPr>
              <a:t>Data Analyst</a:t>
            </a:r>
            <a:endParaRPr sz="1200">
              <a:solidFill>
                <a:srgbClr val="99999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44" name="Google Shape;244;p34"/>
          <p:cNvPicPr preferRelativeResize="0"/>
          <p:nvPr/>
        </p:nvPicPr>
        <p:blipFill rotWithShape="1">
          <a:blip r:embed="rId7">
            <a:alphaModFix/>
          </a:blip>
          <a:srcRect b="0" l="36785" r="2929" t="0"/>
          <a:stretch/>
        </p:blipFill>
        <p:spPr>
          <a:xfrm>
            <a:off x="3874597" y="1329100"/>
            <a:ext cx="1329174" cy="115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90420" y="1243275"/>
            <a:ext cx="1329172" cy="13291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6" name="Google Shape;1116;p52"/>
          <p:cNvGrpSpPr/>
          <p:nvPr/>
        </p:nvGrpSpPr>
        <p:grpSpPr>
          <a:xfrm>
            <a:off x="2486905" y="2198541"/>
            <a:ext cx="1549685" cy="585900"/>
            <a:chOff x="4571999" y="2944750"/>
            <a:chExt cx="828000" cy="585900"/>
          </a:xfrm>
        </p:grpSpPr>
        <p:sp>
          <p:nvSpPr>
            <p:cNvPr id="1117" name="Google Shape;1117;p52"/>
            <p:cNvSpPr/>
            <p:nvPr/>
          </p:nvSpPr>
          <p:spPr>
            <a:xfrm>
              <a:off x="4571999" y="2944750"/>
              <a:ext cx="828000" cy="585900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rgbClr val="FFFFFF">
                <a:alpha val="1295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52"/>
            <p:cNvSpPr/>
            <p:nvPr/>
          </p:nvSpPr>
          <p:spPr>
            <a:xfrm>
              <a:off x="4612163" y="3015209"/>
              <a:ext cx="747900" cy="449700"/>
            </a:xfrm>
            <a:prstGeom prst="round2DiagRect">
              <a:avLst>
                <a:gd fmla="val 16667" name="adj1"/>
                <a:gd fmla="val 0" name="adj2"/>
              </a:avLst>
            </a:prstGeom>
            <a:gradFill>
              <a:gsLst>
                <a:gs pos="0">
                  <a:srgbClr val="20124D"/>
                </a:gs>
                <a:gs pos="58999">
                  <a:srgbClr val="855673"/>
                </a:gs>
                <a:gs pos="100000">
                  <a:srgbClr val="EA9999"/>
                </a:gs>
              </a:gsLst>
              <a:lin ang="2700006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" name="Google Shape;1119;p52"/>
          <p:cNvGrpSpPr/>
          <p:nvPr/>
        </p:nvGrpSpPr>
        <p:grpSpPr>
          <a:xfrm>
            <a:off x="2486905" y="1476004"/>
            <a:ext cx="1549685" cy="585900"/>
            <a:chOff x="4571999" y="2944750"/>
            <a:chExt cx="828000" cy="585900"/>
          </a:xfrm>
        </p:grpSpPr>
        <p:sp>
          <p:nvSpPr>
            <p:cNvPr id="1120" name="Google Shape;1120;p52"/>
            <p:cNvSpPr/>
            <p:nvPr/>
          </p:nvSpPr>
          <p:spPr>
            <a:xfrm>
              <a:off x="4571999" y="2944750"/>
              <a:ext cx="828000" cy="585900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rgbClr val="FFFFFF">
                <a:alpha val="1295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52"/>
            <p:cNvSpPr/>
            <p:nvPr/>
          </p:nvSpPr>
          <p:spPr>
            <a:xfrm>
              <a:off x="4612163" y="3015209"/>
              <a:ext cx="747900" cy="449700"/>
            </a:xfrm>
            <a:prstGeom prst="round2DiagRect">
              <a:avLst>
                <a:gd fmla="val 16667" name="adj1"/>
                <a:gd fmla="val 0" name="adj2"/>
              </a:avLst>
            </a:prstGeom>
            <a:gradFill>
              <a:gsLst>
                <a:gs pos="0">
                  <a:srgbClr val="20124D"/>
                </a:gs>
                <a:gs pos="58999">
                  <a:srgbClr val="855673"/>
                </a:gs>
                <a:gs pos="100000">
                  <a:srgbClr val="EA9999"/>
                </a:gs>
              </a:gsLst>
              <a:lin ang="2700006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" name="Google Shape;1122;p52"/>
          <p:cNvGrpSpPr/>
          <p:nvPr/>
        </p:nvGrpSpPr>
        <p:grpSpPr>
          <a:xfrm>
            <a:off x="2486905" y="2921079"/>
            <a:ext cx="1549685" cy="585900"/>
            <a:chOff x="4571999" y="2944750"/>
            <a:chExt cx="828000" cy="585900"/>
          </a:xfrm>
        </p:grpSpPr>
        <p:sp>
          <p:nvSpPr>
            <p:cNvPr id="1123" name="Google Shape;1123;p52"/>
            <p:cNvSpPr/>
            <p:nvPr/>
          </p:nvSpPr>
          <p:spPr>
            <a:xfrm>
              <a:off x="4571999" y="2944750"/>
              <a:ext cx="828000" cy="585900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rgbClr val="FFFFFF">
                <a:alpha val="1295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52"/>
            <p:cNvSpPr/>
            <p:nvPr/>
          </p:nvSpPr>
          <p:spPr>
            <a:xfrm>
              <a:off x="4612163" y="3015209"/>
              <a:ext cx="747900" cy="449700"/>
            </a:xfrm>
            <a:prstGeom prst="round2DiagRect">
              <a:avLst>
                <a:gd fmla="val 16667" name="adj1"/>
                <a:gd fmla="val 0" name="adj2"/>
              </a:avLst>
            </a:prstGeom>
            <a:gradFill>
              <a:gsLst>
                <a:gs pos="0">
                  <a:srgbClr val="20124D"/>
                </a:gs>
                <a:gs pos="58999">
                  <a:srgbClr val="855673"/>
                </a:gs>
                <a:gs pos="100000">
                  <a:srgbClr val="EA9999"/>
                </a:gs>
              </a:gsLst>
              <a:lin ang="2700006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" name="Google Shape;1125;p52"/>
          <p:cNvGrpSpPr/>
          <p:nvPr/>
        </p:nvGrpSpPr>
        <p:grpSpPr>
          <a:xfrm>
            <a:off x="2486905" y="3643616"/>
            <a:ext cx="1549722" cy="585829"/>
            <a:chOff x="4571999" y="2944750"/>
            <a:chExt cx="828020" cy="585829"/>
          </a:xfrm>
        </p:grpSpPr>
        <p:sp>
          <p:nvSpPr>
            <p:cNvPr id="1126" name="Google Shape;1126;p52"/>
            <p:cNvSpPr/>
            <p:nvPr/>
          </p:nvSpPr>
          <p:spPr>
            <a:xfrm>
              <a:off x="4571999" y="2944750"/>
              <a:ext cx="828020" cy="585829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rgbClr val="FFFFFF">
                <a:alpha val="1295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52"/>
            <p:cNvSpPr/>
            <p:nvPr/>
          </p:nvSpPr>
          <p:spPr>
            <a:xfrm>
              <a:off x="4612163" y="3015209"/>
              <a:ext cx="747900" cy="449700"/>
            </a:xfrm>
            <a:prstGeom prst="round2DiagRect">
              <a:avLst>
                <a:gd fmla="val 16667" name="adj1"/>
                <a:gd fmla="val 0" name="adj2"/>
              </a:avLst>
            </a:prstGeom>
            <a:gradFill>
              <a:gsLst>
                <a:gs pos="0">
                  <a:srgbClr val="20124D"/>
                </a:gs>
                <a:gs pos="58999">
                  <a:srgbClr val="855673"/>
                </a:gs>
                <a:gs pos="100000">
                  <a:srgbClr val="EA9999"/>
                </a:gs>
              </a:gsLst>
              <a:lin ang="2700006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" name="Google Shape;1128;p52"/>
          <p:cNvGrpSpPr/>
          <p:nvPr/>
        </p:nvGrpSpPr>
        <p:grpSpPr>
          <a:xfrm>
            <a:off x="350893" y="345057"/>
            <a:ext cx="8225504" cy="4542219"/>
            <a:chOff x="350893" y="345057"/>
            <a:chExt cx="8225504" cy="4542219"/>
          </a:xfrm>
        </p:grpSpPr>
        <p:grpSp>
          <p:nvGrpSpPr>
            <p:cNvPr id="1129" name="Google Shape;1129;p52"/>
            <p:cNvGrpSpPr/>
            <p:nvPr/>
          </p:nvGrpSpPr>
          <p:grpSpPr>
            <a:xfrm>
              <a:off x="350893" y="345057"/>
              <a:ext cx="8225504" cy="344536"/>
              <a:chOff x="1942776" y="1722253"/>
              <a:chExt cx="2118174" cy="88722"/>
            </a:xfrm>
          </p:grpSpPr>
          <p:sp>
            <p:nvSpPr>
              <p:cNvPr id="1130" name="Google Shape;1130;p52"/>
              <p:cNvSpPr/>
              <p:nvPr/>
            </p:nvSpPr>
            <p:spPr>
              <a:xfrm>
                <a:off x="4038175" y="1788200"/>
                <a:ext cx="22775" cy="22775"/>
              </a:xfrm>
              <a:custGeom>
                <a:rect b="b" l="l" r="r" t="t"/>
                <a:pathLst>
                  <a:path extrusionOk="0" fill="none" h="911" w="911">
                    <a:moveTo>
                      <a:pt x="910" y="455"/>
                    </a:moveTo>
                    <a:cubicBezTo>
                      <a:pt x="910" y="669"/>
                      <a:pt x="669" y="910"/>
                      <a:pt x="455" y="910"/>
                    </a:cubicBezTo>
                    <a:cubicBezTo>
                      <a:pt x="241" y="910"/>
                      <a:pt x="0" y="669"/>
                      <a:pt x="0" y="455"/>
                    </a:cubicBezTo>
                    <a:cubicBezTo>
                      <a:pt x="0" y="241"/>
                      <a:pt x="241" y="0"/>
                      <a:pt x="455" y="0"/>
                    </a:cubicBezTo>
                    <a:cubicBezTo>
                      <a:pt x="669" y="0"/>
                      <a:pt x="910" y="241"/>
                      <a:pt x="910" y="455"/>
                    </a:cubicBezTo>
                    <a:close/>
                  </a:path>
                </a:pathLst>
              </a:custGeom>
              <a:noFill/>
              <a:ln cap="flat" cmpd="sng" w="11375">
                <a:solidFill>
                  <a:schemeClr val="lt1"/>
                </a:solidFill>
                <a:prstDash val="solid"/>
                <a:miter lim="267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52"/>
              <p:cNvSpPr/>
              <p:nvPr/>
            </p:nvSpPr>
            <p:spPr>
              <a:xfrm>
                <a:off x="1942776" y="1722253"/>
                <a:ext cx="52875" cy="50200"/>
              </a:xfrm>
              <a:custGeom>
                <a:rect b="b" l="l" r="r" t="t"/>
                <a:pathLst>
                  <a:path extrusionOk="0" fill="none" h="2008" w="2115">
                    <a:moveTo>
                      <a:pt x="1874" y="776"/>
                    </a:moveTo>
                    <a:cubicBezTo>
                      <a:pt x="2115" y="1445"/>
                      <a:pt x="1446" y="2007"/>
                      <a:pt x="776" y="1900"/>
                    </a:cubicBezTo>
                    <a:cubicBezTo>
                      <a:pt x="428" y="1793"/>
                      <a:pt x="214" y="1552"/>
                      <a:pt x="107" y="1231"/>
                    </a:cubicBezTo>
                    <a:cubicBezTo>
                      <a:pt x="0" y="562"/>
                      <a:pt x="536" y="0"/>
                      <a:pt x="1205" y="107"/>
                    </a:cubicBezTo>
                    <a:cubicBezTo>
                      <a:pt x="1553" y="214"/>
                      <a:pt x="1767" y="455"/>
                      <a:pt x="1874" y="776"/>
                    </a:cubicBezTo>
                    <a:close/>
                  </a:path>
                </a:pathLst>
              </a:custGeom>
              <a:noFill/>
              <a:ln cap="flat" cmpd="sng" w="11375">
                <a:solidFill>
                  <a:schemeClr val="lt1"/>
                </a:solidFill>
                <a:prstDash val="solid"/>
                <a:miter lim="267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32" name="Google Shape;1132;p52"/>
            <p:cNvSpPr/>
            <p:nvPr/>
          </p:nvSpPr>
          <p:spPr>
            <a:xfrm>
              <a:off x="5780399" y="4749726"/>
              <a:ext cx="137651" cy="137550"/>
            </a:xfrm>
            <a:custGeom>
              <a:rect b="b" l="l" r="r" t="t"/>
              <a:pathLst>
                <a:path extrusionOk="0" fill="none" h="884" w="885">
                  <a:moveTo>
                    <a:pt x="884" y="429"/>
                  </a:moveTo>
                  <a:cubicBezTo>
                    <a:pt x="884" y="777"/>
                    <a:pt x="777" y="884"/>
                    <a:pt x="456" y="884"/>
                  </a:cubicBezTo>
                  <a:cubicBezTo>
                    <a:pt x="215" y="884"/>
                    <a:pt x="1" y="777"/>
                    <a:pt x="1" y="429"/>
                  </a:cubicBezTo>
                  <a:cubicBezTo>
                    <a:pt x="1" y="214"/>
                    <a:pt x="215" y="0"/>
                    <a:pt x="456" y="0"/>
                  </a:cubicBezTo>
                  <a:cubicBezTo>
                    <a:pt x="777" y="0"/>
                    <a:pt x="884" y="214"/>
                    <a:pt x="884" y="429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3" name="Google Shape;1133;p52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</a:t>
            </a:r>
            <a:r>
              <a:rPr lang="en"/>
              <a:t> Step</a:t>
            </a:r>
            <a:endParaRPr/>
          </a:p>
        </p:txBody>
      </p:sp>
      <p:sp>
        <p:nvSpPr>
          <p:cNvPr id="1134" name="Google Shape;1134;p52"/>
          <p:cNvSpPr txBox="1"/>
          <p:nvPr>
            <p:ph idx="4294967295" type="subTitle"/>
          </p:nvPr>
        </p:nvSpPr>
        <p:spPr>
          <a:xfrm>
            <a:off x="2680525" y="1574125"/>
            <a:ext cx="1174200" cy="3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STEP 1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35" name="Google Shape;1135;p52"/>
          <p:cNvSpPr txBox="1"/>
          <p:nvPr>
            <p:ph idx="4294967295" type="subTitle"/>
          </p:nvPr>
        </p:nvSpPr>
        <p:spPr>
          <a:xfrm>
            <a:off x="2680525" y="2296642"/>
            <a:ext cx="1174200" cy="3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STEP 2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36" name="Google Shape;1136;p52"/>
          <p:cNvSpPr txBox="1"/>
          <p:nvPr>
            <p:ph idx="4294967295" type="subTitle"/>
          </p:nvPr>
        </p:nvSpPr>
        <p:spPr>
          <a:xfrm>
            <a:off x="2680525" y="3019158"/>
            <a:ext cx="1174200" cy="3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STEP 3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37" name="Google Shape;1137;p52"/>
          <p:cNvSpPr txBox="1"/>
          <p:nvPr>
            <p:ph idx="4294967295" type="subTitle"/>
          </p:nvPr>
        </p:nvSpPr>
        <p:spPr>
          <a:xfrm>
            <a:off x="2680525" y="3741675"/>
            <a:ext cx="1174200" cy="3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STEP 4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138" name="Google Shape;1138;p52"/>
          <p:cNvGrpSpPr/>
          <p:nvPr/>
        </p:nvGrpSpPr>
        <p:grpSpPr>
          <a:xfrm>
            <a:off x="1455373" y="1595927"/>
            <a:ext cx="345997" cy="345997"/>
            <a:chOff x="1756921" y="1509739"/>
            <a:chExt cx="345997" cy="345997"/>
          </a:xfrm>
        </p:grpSpPr>
        <p:sp>
          <p:nvSpPr>
            <p:cNvPr id="1139" name="Google Shape;1139;p52"/>
            <p:cNvSpPr/>
            <p:nvPr/>
          </p:nvSpPr>
          <p:spPr>
            <a:xfrm>
              <a:off x="1756921" y="1509739"/>
              <a:ext cx="345997" cy="345997"/>
            </a:xfrm>
            <a:custGeom>
              <a:rect b="b" l="l" r="r" t="t"/>
              <a:pathLst>
                <a:path extrusionOk="0" h="10871" w="10871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52"/>
            <p:cNvSpPr/>
            <p:nvPr/>
          </p:nvSpPr>
          <p:spPr>
            <a:xfrm>
              <a:off x="1781937" y="1535488"/>
              <a:ext cx="295614" cy="295614"/>
            </a:xfrm>
            <a:custGeom>
              <a:rect b="b" l="l" r="r" t="t"/>
              <a:pathLst>
                <a:path extrusionOk="0" h="9288" w="9288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52"/>
            <p:cNvSpPr/>
            <p:nvPr/>
          </p:nvSpPr>
          <p:spPr>
            <a:xfrm>
              <a:off x="1806954" y="1677980"/>
              <a:ext cx="17441" cy="10630"/>
            </a:xfrm>
            <a:custGeom>
              <a:rect b="b" l="l" r="r" t="t"/>
              <a:pathLst>
                <a:path extrusionOk="0" h="334" w="548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52"/>
            <p:cNvSpPr/>
            <p:nvPr/>
          </p:nvSpPr>
          <p:spPr>
            <a:xfrm>
              <a:off x="1924429" y="1560122"/>
              <a:ext cx="128106" cy="128488"/>
            </a:xfrm>
            <a:custGeom>
              <a:rect b="b" l="l" r="r" t="t"/>
              <a:pathLst>
                <a:path extrusionOk="0" h="4037" w="4025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52"/>
            <p:cNvSpPr/>
            <p:nvPr/>
          </p:nvSpPr>
          <p:spPr>
            <a:xfrm>
              <a:off x="1924811" y="1788644"/>
              <a:ext cx="10630" cy="17823"/>
            </a:xfrm>
            <a:custGeom>
              <a:rect b="b" l="l" r="r" t="t"/>
              <a:pathLst>
                <a:path extrusionOk="0" h="560" w="334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52"/>
            <p:cNvSpPr/>
            <p:nvPr/>
          </p:nvSpPr>
          <p:spPr>
            <a:xfrm>
              <a:off x="1841423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52"/>
            <p:cNvSpPr/>
            <p:nvPr/>
          </p:nvSpPr>
          <p:spPr>
            <a:xfrm>
              <a:off x="2002470" y="1756243"/>
              <a:ext cx="16709" cy="15755"/>
            </a:xfrm>
            <a:custGeom>
              <a:rect b="b" l="l" r="r" t="t"/>
              <a:pathLst>
                <a:path extrusionOk="0" h="495" w="525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52"/>
            <p:cNvSpPr/>
            <p:nvPr/>
          </p:nvSpPr>
          <p:spPr>
            <a:xfrm>
              <a:off x="2002470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52"/>
            <p:cNvSpPr/>
            <p:nvPr/>
          </p:nvSpPr>
          <p:spPr>
            <a:xfrm>
              <a:off x="1841041" y="1756530"/>
              <a:ext cx="16709" cy="15468"/>
            </a:xfrm>
            <a:custGeom>
              <a:rect b="b" l="l" r="r" t="t"/>
              <a:pathLst>
                <a:path extrusionOk="0" h="486" w="525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52"/>
            <p:cNvSpPr/>
            <p:nvPr/>
          </p:nvSpPr>
          <p:spPr>
            <a:xfrm>
              <a:off x="1816025" y="1632084"/>
              <a:ext cx="17855" cy="13336"/>
            </a:xfrm>
            <a:custGeom>
              <a:rect b="b" l="l" r="r" t="t"/>
              <a:pathLst>
                <a:path extrusionOk="0" h="419" w="561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52"/>
            <p:cNvSpPr/>
            <p:nvPr/>
          </p:nvSpPr>
          <p:spPr>
            <a:xfrm>
              <a:off x="2026341" y="1721297"/>
              <a:ext cx="17855" cy="13177"/>
            </a:xfrm>
            <a:custGeom>
              <a:rect b="b" l="l" r="r" t="t"/>
              <a:pathLst>
                <a:path extrusionOk="0" h="414" w="561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52"/>
            <p:cNvSpPr/>
            <p:nvPr/>
          </p:nvSpPr>
          <p:spPr>
            <a:xfrm>
              <a:off x="1967619" y="1569702"/>
              <a:ext cx="14036" cy="16996"/>
            </a:xfrm>
            <a:custGeom>
              <a:rect b="b" l="l" r="r" t="t"/>
              <a:pathLst>
                <a:path extrusionOk="0" h="534" w="441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52"/>
            <p:cNvSpPr/>
            <p:nvPr/>
          </p:nvSpPr>
          <p:spPr>
            <a:xfrm>
              <a:off x="1877802" y="1780019"/>
              <a:ext cx="14450" cy="16996"/>
            </a:xfrm>
            <a:custGeom>
              <a:rect b="b" l="l" r="r" t="t"/>
              <a:pathLst>
                <a:path extrusionOk="0" h="534" w="454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52"/>
            <p:cNvSpPr/>
            <p:nvPr/>
          </p:nvSpPr>
          <p:spPr>
            <a:xfrm>
              <a:off x="1879711" y="1568652"/>
              <a:ext cx="14418" cy="16900"/>
            </a:xfrm>
            <a:custGeom>
              <a:rect b="b" l="l" r="r" t="t"/>
              <a:pathLst>
                <a:path extrusionOk="0" h="531" w="453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52"/>
            <p:cNvSpPr/>
            <p:nvPr/>
          </p:nvSpPr>
          <p:spPr>
            <a:xfrm>
              <a:off x="1965709" y="1780846"/>
              <a:ext cx="14068" cy="16900"/>
            </a:xfrm>
            <a:custGeom>
              <a:rect b="b" l="l" r="r" t="t"/>
              <a:pathLst>
                <a:path extrusionOk="0" h="531" w="442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52"/>
            <p:cNvSpPr/>
            <p:nvPr/>
          </p:nvSpPr>
          <p:spPr>
            <a:xfrm>
              <a:off x="2026723" y="1633644"/>
              <a:ext cx="17855" cy="13304"/>
            </a:xfrm>
            <a:custGeom>
              <a:rect b="b" l="l" r="r" t="t"/>
              <a:pathLst>
                <a:path extrusionOk="0" h="418" w="561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52"/>
            <p:cNvSpPr/>
            <p:nvPr/>
          </p:nvSpPr>
          <p:spPr>
            <a:xfrm>
              <a:off x="1814911" y="1719419"/>
              <a:ext cx="18205" cy="13177"/>
            </a:xfrm>
            <a:custGeom>
              <a:rect b="b" l="l" r="r" t="t"/>
              <a:pathLst>
                <a:path extrusionOk="0" h="414" w="572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" name="Google Shape;1156;p52"/>
          <p:cNvGrpSpPr/>
          <p:nvPr/>
        </p:nvGrpSpPr>
        <p:grpSpPr>
          <a:xfrm>
            <a:off x="1508986" y="3750612"/>
            <a:ext cx="238770" cy="371841"/>
            <a:chOff x="2722090" y="2890162"/>
            <a:chExt cx="238770" cy="371841"/>
          </a:xfrm>
        </p:grpSpPr>
        <p:sp>
          <p:nvSpPr>
            <p:cNvPr id="1157" name="Google Shape;1157;p52"/>
            <p:cNvSpPr/>
            <p:nvPr/>
          </p:nvSpPr>
          <p:spPr>
            <a:xfrm>
              <a:off x="2722090" y="2890162"/>
              <a:ext cx="238770" cy="371841"/>
            </a:xfrm>
            <a:custGeom>
              <a:rect b="b" l="l" r="r" t="t"/>
              <a:pathLst>
                <a:path extrusionOk="0" h="11683" w="7502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52"/>
            <p:cNvSpPr/>
            <p:nvPr/>
          </p:nvSpPr>
          <p:spPr>
            <a:xfrm>
              <a:off x="2882023" y="2951111"/>
              <a:ext cx="21993" cy="16837"/>
            </a:xfrm>
            <a:custGeom>
              <a:rect b="b" l="l" r="r" t="t"/>
              <a:pathLst>
                <a:path extrusionOk="0" h="529" w="691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52"/>
            <p:cNvSpPr/>
            <p:nvPr/>
          </p:nvSpPr>
          <p:spPr>
            <a:xfrm>
              <a:off x="2804332" y="2960341"/>
              <a:ext cx="11012" cy="15946"/>
            </a:xfrm>
            <a:custGeom>
              <a:rect b="b" l="l" r="r" t="t"/>
              <a:pathLst>
                <a:path extrusionOk="0" h="501" w="34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0" name="Google Shape;1160;p52"/>
          <p:cNvSpPr/>
          <p:nvPr/>
        </p:nvSpPr>
        <p:spPr>
          <a:xfrm>
            <a:off x="1476013" y="2333682"/>
            <a:ext cx="304716" cy="304048"/>
          </a:xfrm>
          <a:custGeom>
            <a:rect b="b" l="l" r="r" t="t"/>
            <a:pathLst>
              <a:path extrusionOk="0" h="9553" w="9574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1" name="Google Shape;1161;p52"/>
          <p:cNvGrpSpPr/>
          <p:nvPr/>
        </p:nvGrpSpPr>
        <p:grpSpPr>
          <a:xfrm>
            <a:off x="1494584" y="3029464"/>
            <a:ext cx="267574" cy="329415"/>
            <a:chOff x="3584201" y="4294996"/>
            <a:chExt cx="267574" cy="329415"/>
          </a:xfrm>
        </p:grpSpPr>
        <p:sp>
          <p:nvSpPr>
            <p:cNvPr id="1162" name="Google Shape;1162;p52"/>
            <p:cNvSpPr/>
            <p:nvPr/>
          </p:nvSpPr>
          <p:spPr>
            <a:xfrm>
              <a:off x="3584201" y="4294996"/>
              <a:ext cx="267574" cy="329415"/>
            </a:xfrm>
            <a:custGeom>
              <a:rect b="b" l="l" r="r" t="t"/>
              <a:pathLst>
                <a:path extrusionOk="0" h="10350" w="8407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52"/>
            <p:cNvSpPr/>
            <p:nvPr/>
          </p:nvSpPr>
          <p:spPr>
            <a:xfrm>
              <a:off x="3604666" y="4315811"/>
              <a:ext cx="226644" cy="281610"/>
            </a:xfrm>
            <a:custGeom>
              <a:rect b="b" l="l" r="r" t="t"/>
              <a:pathLst>
                <a:path extrusionOk="0" h="8848" w="7121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52"/>
            <p:cNvSpPr/>
            <p:nvPr/>
          </p:nvSpPr>
          <p:spPr>
            <a:xfrm>
              <a:off x="3645597" y="4362056"/>
              <a:ext cx="144019" cy="144019"/>
            </a:xfrm>
            <a:custGeom>
              <a:rect b="b" l="l" r="r" t="t"/>
              <a:pathLst>
                <a:path extrusionOk="0" h="4525" w="4525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52"/>
            <p:cNvSpPr/>
            <p:nvPr/>
          </p:nvSpPr>
          <p:spPr>
            <a:xfrm>
              <a:off x="3692574" y="4377970"/>
              <a:ext cx="51561" cy="112574"/>
            </a:xfrm>
            <a:custGeom>
              <a:rect b="b" l="l" r="r" t="t"/>
              <a:pathLst>
                <a:path extrusionOk="0" h="3537" w="162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" name="Google Shape;1166;p52"/>
          <p:cNvGrpSpPr/>
          <p:nvPr/>
        </p:nvGrpSpPr>
        <p:grpSpPr>
          <a:xfrm rot="10800000">
            <a:off x="8191604" y="4059605"/>
            <a:ext cx="543432" cy="741197"/>
            <a:chOff x="2878829" y="3023092"/>
            <a:chExt cx="543432" cy="741197"/>
          </a:xfrm>
        </p:grpSpPr>
        <p:sp>
          <p:nvSpPr>
            <p:cNvPr id="1167" name="Google Shape;1167;p52"/>
            <p:cNvSpPr/>
            <p:nvPr/>
          </p:nvSpPr>
          <p:spPr>
            <a:xfrm>
              <a:off x="2878829" y="3023092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lnTo>
                    <a:pt x="1" y="107"/>
                  </a:lnTo>
                  <a:cubicBezTo>
                    <a:pt x="1" y="214"/>
                    <a:pt x="135" y="214"/>
                    <a:pt x="135" y="214"/>
                  </a:cubicBezTo>
                  <a:cubicBezTo>
                    <a:pt x="135" y="214"/>
                    <a:pt x="242" y="214"/>
                    <a:pt x="242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52"/>
            <p:cNvSpPr/>
            <p:nvPr/>
          </p:nvSpPr>
          <p:spPr>
            <a:xfrm>
              <a:off x="3056668" y="3023092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107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214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52"/>
            <p:cNvSpPr/>
            <p:nvPr/>
          </p:nvSpPr>
          <p:spPr>
            <a:xfrm>
              <a:off x="3224403" y="302309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lnTo>
                    <a:pt x="0" y="107"/>
                  </a:lnTo>
                  <a:lnTo>
                    <a:pt x="108" y="214"/>
                  </a:lnTo>
                  <a:cubicBezTo>
                    <a:pt x="215" y="214"/>
                    <a:pt x="215" y="214"/>
                    <a:pt x="215" y="107"/>
                  </a:cubicBezTo>
                  <a:cubicBezTo>
                    <a:pt x="215" y="107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52"/>
            <p:cNvSpPr/>
            <p:nvPr/>
          </p:nvSpPr>
          <p:spPr>
            <a:xfrm>
              <a:off x="3402148" y="302309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107"/>
                    <a:pt x="1" y="107"/>
                  </a:cubicBezTo>
                  <a:cubicBezTo>
                    <a:pt x="1" y="214"/>
                    <a:pt x="1" y="214"/>
                    <a:pt x="108" y="214"/>
                  </a:cubicBezTo>
                  <a:cubicBezTo>
                    <a:pt x="108" y="214"/>
                    <a:pt x="215" y="214"/>
                    <a:pt x="215" y="107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52"/>
            <p:cNvSpPr/>
            <p:nvPr/>
          </p:nvSpPr>
          <p:spPr>
            <a:xfrm>
              <a:off x="2878829" y="3168282"/>
              <a:ext cx="22639" cy="22639"/>
            </a:xfrm>
            <a:custGeom>
              <a:rect b="b" l="l" r="r" t="t"/>
              <a:pathLst>
                <a:path extrusionOk="0" h="242" w="242">
                  <a:moveTo>
                    <a:pt x="135" y="1"/>
                  </a:moveTo>
                  <a:lnTo>
                    <a:pt x="1" y="108"/>
                  </a:lnTo>
                  <a:lnTo>
                    <a:pt x="135" y="242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52"/>
            <p:cNvSpPr/>
            <p:nvPr/>
          </p:nvSpPr>
          <p:spPr>
            <a:xfrm>
              <a:off x="3056668" y="3168282"/>
              <a:ext cx="10103" cy="22639"/>
            </a:xfrm>
            <a:custGeom>
              <a:rect b="b" l="l" r="r" t="t"/>
              <a:pathLst>
                <a:path extrusionOk="0" h="242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cubicBezTo>
                    <a:pt x="0" y="108"/>
                    <a:pt x="0" y="242"/>
                    <a:pt x="107" y="242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52"/>
            <p:cNvSpPr/>
            <p:nvPr/>
          </p:nvSpPr>
          <p:spPr>
            <a:xfrm>
              <a:off x="3224403" y="3168282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0" y="108"/>
                  </a:lnTo>
                  <a:lnTo>
                    <a:pt x="108" y="242"/>
                  </a:lnTo>
                  <a:cubicBezTo>
                    <a:pt x="215" y="242"/>
                    <a:pt x="215" y="108"/>
                    <a:pt x="215" y="108"/>
                  </a:cubicBezTo>
                  <a:cubicBezTo>
                    <a:pt x="215" y="108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52"/>
            <p:cNvSpPr/>
            <p:nvPr/>
          </p:nvSpPr>
          <p:spPr>
            <a:xfrm>
              <a:off x="3402148" y="3168282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42"/>
                    <a:pt x="108" y="242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52"/>
            <p:cNvSpPr/>
            <p:nvPr/>
          </p:nvSpPr>
          <p:spPr>
            <a:xfrm>
              <a:off x="2878829" y="3315997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1"/>
                  </a:moveTo>
                  <a:lnTo>
                    <a:pt x="1" y="108"/>
                  </a:lnTo>
                  <a:lnTo>
                    <a:pt x="135" y="215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52"/>
            <p:cNvSpPr/>
            <p:nvPr/>
          </p:nvSpPr>
          <p:spPr>
            <a:xfrm>
              <a:off x="3056668" y="3315997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lnTo>
                    <a:pt x="0" y="215"/>
                  </a:lnTo>
                  <a:cubicBezTo>
                    <a:pt x="107" y="215"/>
                    <a:pt x="107" y="108"/>
                    <a:pt x="107" y="108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52"/>
            <p:cNvSpPr/>
            <p:nvPr/>
          </p:nvSpPr>
          <p:spPr>
            <a:xfrm>
              <a:off x="3224403" y="331599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lnTo>
                    <a:pt x="0" y="108"/>
                  </a:lnTo>
                  <a:cubicBezTo>
                    <a:pt x="108" y="108"/>
                    <a:pt x="108" y="215"/>
                    <a:pt x="108" y="215"/>
                  </a:cubicBezTo>
                  <a:cubicBezTo>
                    <a:pt x="215" y="215"/>
                    <a:pt x="215" y="108"/>
                    <a:pt x="215" y="108"/>
                  </a:cubicBez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52"/>
            <p:cNvSpPr/>
            <p:nvPr/>
          </p:nvSpPr>
          <p:spPr>
            <a:xfrm>
              <a:off x="3402148" y="331599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15"/>
                    <a:pt x="108" y="215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52"/>
            <p:cNvSpPr/>
            <p:nvPr/>
          </p:nvSpPr>
          <p:spPr>
            <a:xfrm>
              <a:off x="2878829" y="3461281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cubicBezTo>
                    <a:pt x="135" y="0"/>
                    <a:pt x="1" y="0"/>
                    <a:pt x="1" y="107"/>
                  </a:cubicBezTo>
                  <a:lnTo>
                    <a:pt x="135" y="214"/>
                  </a:lnTo>
                  <a:lnTo>
                    <a:pt x="242" y="107"/>
                  </a:lnTo>
                  <a:cubicBezTo>
                    <a:pt x="242" y="0"/>
                    <a:pt x="135" y="0"/>
                    <a:pt x="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52"/>
            <p:cNvSpPr/>
            <p:nvPr/>
          </p:nvSpPr>
          <p:spPr>
            <a:xfrm>
              <a:off x="3056668" y="3461281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107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52"/>
            <p:cNvSpPr/>
            <p:nvPr/>
          </p:nvSpPr>
          <p:spPr>
            <a:xfrm>
              <a:off x="3224403" y="3461281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08" y="0"/>
                    <a:pt x="0" y="0"/>
                    <a:pt x="0" y="107"/>
                  </a:cubicBezTo>
                  <a:cubicBezTo>
                    <a:pt x="108" y="107"/>
                    <a:pt x="108" y="107"/>
                    <a:pt x="108" y="214"/>
                  </a:cubicBezTo>
                  <a:cubicBezTo>
                    <a:pt x="215" y="214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52"/>
            <p:cNvSpPr/>
            <p:nvPr/>
          </p:nvSpPr>
          <p:spPr>
            <a:xfrm>
              <a:off x="3402148" y="3461281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08" y="214"/>
                  </a:cubicBezTo>
                  <a:lnTo>
                    <a:pt x="215" y="107"/>
                  </a:lnTo>
                  <a:cubicBezTo>
                    <a:pt x="215" y="0"/>
                    <a:pt x="10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52"/>
            <p:cNvSpPr/>
            <p:nvPr/>
          </p:nvSpPr>
          <p:spPr>
            <a:xfrm>
              <a:off x="2878829" y="3606470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52"/>
            <p:cNvSpPr/>
            <p:nvPr/>
          </p:nvSpPr>
          <p:spPr>
            <a:xfrm>
              <a:off x="3056668" y="3606470"/>
              <a:ext cx="10103" cy="15342"/>
            </a:xfrm>
            <a:custGeom>
              <a:rect b="b" l="l" r="r" t="t"/>
              <a:pathLst>
                <a:path extrusionOk="0" h="164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cubicBezTo>
                    <a:pt x="32" y="148"/>
                    <a:pt x="55" y="164"/>
                    <a:pt x="70" y="164"/>
                  </a:cubicBezTo>
                  <a:cubicBezTo>
                    <a:pt x="107" y="164"/>
                    <a:pt x="107" y="76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52"/>
            <p:cNvSpPr/>
            <p:nvPr/>
          </p:nvSpPr>
          <p:spPr>
            <a:xfrm>
              <a:off x="3224403" y="3606470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52"/>
            <p:cNvSpPr/>
            <p:nvPr/>
          </p:nvSpPr>
          <p:spPr>
            <a:xfrm>
              <a:off x="3402148" y="3606470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52"/>
            <p:cNvSpPr/>
            <p:nvPr/>
          </p:nvSpPr>
          <p:spPr>
            <a:xfrm>
              <a:off x="2878829" y="3754186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52"/>
            <p:cNvSpPr/>
            <p:nvPr/>
          </p:nvSpPr>
          <p:spPr>
            <a:xfrm>
              <a:off x="3056668" y="3754186"/>
              <a:ext cx="10103" cy="10103"/>
            </a:xfrm>
            <a:custGeom>
              <a:rect b="b" l="l" r="r" t="t"/>
              <a:pathLst>
                <a:path extrusionOk="0" h="108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52"/>
            <p:cNvSpPr/>
            <p:nvPr/>
          </p:nvSpPr>
          <p:spPr>
            <a:xfrm>
              <a:off x="3224403" y="3754186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52"/>
            <p:cNvSpPr/>
            <p:nvPr/>
          </p:nvSpPr>
          <p:spPr>
            <a:xfrm>
              <a:off x="3402148" y="3754186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" name="Google Shape;1191;p52"/>
          <p:cNvGrpSpPr/>
          <p:nvPr/>
        </p:nvGrpSpPr>
        <p:grpSpPr>
          <a:xfrm rot="10800000">
            <a:off x="360642" y="2921355"/>
            <a:ext cx="543432" cy="741197"/>
            <a:chOff x="2878829" y="3023092"/>
            <a:chExt cx="543432" cy="741197"/>
          </a:xfrm>
        </p:grpSpPr>
        <p:sp>
          <p:nvSpPr>
            <p:cNvPr id="1192" name="Google Shape;1192;p52"/>
            <p:cNvSpPr/>
            <p:nvPr/>
          </p:nvSpPr>
          <p:spPr>
            <a:xfrm>
              <a:off x="2878829" y="3023092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lnTo>
                    <a:pt x="1" y="107"/>
                  </a:lnTo>
                  <a:cubicBezTo>
                    <a:pt x="1" y="214"/>
                    <a:pt x="135" y="214"/>
                    <a:pt x="135" y="214"/>
                  </a:cubicBezTo>
                  <a:cubicBezTo>
                    <a:pt x="135" y="214"/>
                    <a:pt x="242" y="214"/>
                    <a:pt x="242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52"/>
            <p:cNvSpPr/>
            <p:nvPr/>
          </p:nvSpPr>
          <p:spPr>
            <a:xfrm>
              <a:off x="3056668" y="3023092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107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214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52"/>
            <p:cNvSpPr/>
            <p:nvPr/>
          </p:nvSpPr>
          <p:spPr>
            <a:xfrm>
              <a:off x="3224403" y="302309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lnTo>
                    <a:pt x="0" y="107"/>
                  </a:lnTo>
                  <a:lnTo>
                    <a:pt x="108" y="214"/>
                  </a:lnTo>
                  <a:cubicBezTo>
                    <a:pt x="215" y="214"/>
                    <a:pt x="215" y="214"/>
                    <a:pt x="215" y="107"/>
                  </a:cubicBezTo>
                  <a:cubicBezTo>
                    <a:pt x="215" y="107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52"/>
            <p:cNvSpPr/>
            <p:nvPr/>
          </p:nvSpPr>
          <p:spPr>
            <a:xfrm>
              <a:off x="3402148" y="302309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107"/>
                    <a:pt x="1" y="107"/>
                  </a:cubicBezTo>
                  <a:cubicBezTo>
                    <a:pt x="1" y="214"/>
                    <a:pt x="1" y="214"/>
                    <a:pt x="108" y="214"/>
                  </a:cubicBezTo>
                  <a:cubicBezTo>
                    <a:pt x="108" y="214"/>
                    <a:pt x="215" y="214"/>
                    <a:pt x="215" y="107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52"/>
            <p:cNvSpPr/>
            <p:nvPr/>
          </p:nvSpPr>
          <p:spPr>
            <a:xfrm>
              <a:off x="2878829" y="3168282"/>
              <a:ext cx="22639" cy="22639"/>
            </a:xfrm>
            <a:custGeom>
              <a:rect b="b" l="l" r="r" t="t"/>
              <a:pathLst>
                <a:path extrusionOk="0" h="242" w="242">
                  <a:moveTo>
                    <a:pt x="135" y="1"/>
                  </a:moveTo>
                  <a:lnTo>
                    <a:pt x="1" y="108"/>
                  </a:lnTo>
                  <a:lnTo>
                    <a:pt x="135" y="242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52"/>
            <p:cNvSpPr/>
            <p:nvPr/>
          </p:nvSpPr>
          <p:spPr>
            <a:xfrm>
              <a:off x="3056668" y="3168282"/>
              <a:ext cx="10103" cy="22639"/>
            </a:xfrm>
            <a:custGeom>
              <a:rect b="b" l="l" r="r" t="t"/>
              <a:pathLst>
                <a:path extrusionOk="0" h="242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cubicBezTo>
                    <a:pt x="0" y="108"/>
                    <a:pt x="0" y="242"/>
                    <a:pt x="107" y="242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52"/>
            <p:cNvSpPr/>
            <p:nvPr/>
          </p:nvSpPr>
          <p:spPr>
            <a:xfrm>
              <a:off x="3224403" y="3168282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0" y="108"/>
                  </a:lnTo>
                  <a:lnTo>
                    <a:pt x="108" y="242"/>
                  </a:lnTo>
                  <a:cubicBezTo>
                    <a:pt x="215" y="242"/>
                    <a:pt x="215" y="108"/>
                    <a:pt x="215" y="108"/>
                  </a:cubicBezTo>
                  <a:cubicBezTo>
                    <a:pt x="215" y="108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52"/>
            <p:cNvSpPr/>
            <p:nvPr/>
          </p:nvSpPr>
          <p:spPr>
            <a:xfrm>
              <a:off x="3402148" y="3168282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42"/>
                    <a:pt x="108" y="242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52"/>
            <p:cNvSpPr/>
            <p:nvPr/>
          </p:nvSpPr>
          <p:spPr>
            <a:xfrm>
              <a:off x="2878829" y="3315997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1"/>
                  </a:moveTo>
                  <a:lnTo>
                    <a:pt x="1" y="108"/>
                  </a:lnTo>
                  <a:lnTo>
                    <a:pt x="135" y="215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52"/>
            <p:cNvSpPr/>
            <p:nvPr/>
          </p:nvSpPr>
          <p:spPr>
            <a:xfrm>
              <a:off x="3056668" y="3315997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lnTo>
                    <a:pt x="0" y="215"/>
                  </a:lnTo>
                  <a:cubicBezTo>
                    <a:pt x="107" y="215"/>
                    <a:pt x="107" y="108"/>
                    <a:pt x="107" y="108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52"/>
            <p:cNvSpPr/>
            <p:nvPr/>
          </p:nvSpPr>
          <p:spPr>
            <a:xfrm>
              <a:off x="3224403" y="331599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lnTo>
                    <a:pt x="0" y="108"/>
                  </a:lnTo>
                  <a:cubicBezTo>
                    <a:pt x="108" y="108"/>
                    <a:pt x="108" y="215"/>
                    <a:pt x="108" y="215"/>
                  </a:cubicBezTo>
                  <a:cubicBezTo>
                    <a:pt x="215" y="215"/>
                    <a:pt x="215" y="108"/>
                    <a:pt x="215" y="108"/>
                  </a:cubicBez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52"/>
            <p:cNvSpPr/>
            <p:nvPr/>
          </p:nvSpPr>
          <p:spPr>
            <a:xfrm>
              <a:off x="3402148" y="331599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15"/>
                    <a:pt x="108" y="215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52"/>
            <p:cNvSpPr/>
            <p:nvPr/>
          </p:nvSpPr>
          <p:spPr>
            <a:xfrm>
              <a:off x="2878829" y="3461281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cubicBezTo>
                    <a:pt x="135" y="0"/>
                    <a:pt x="1" y="0"/>
                    <a:pt x="1" y="107"/>
                  </a:cubicBezTo>
                  <a:lnTo>
                    <a:pt x="135" y="214"/>
                  </a:lnTo>
                  <a:lnTo>
                    <a:pt x="242" y="107"/>
                  </a:lnTo>
                  <a:cubicBezTo>
                    <a:pt x="242" y="0"/>
                    <a:pt x="135" y="0"/>
                    <a:pt x="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52"/>
            <p:cNvSpPr/>
            <p:nvPr/>
          </p:nvSpPr>
          <p:spPr>
            <a:xfrm>
              <a:off x="3056668" y="3461281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107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52"/>
            <p:cNvSpPr/>
            <p:nvPr/>
          </p:nvSpPr>
          <p:spPr>
            <a:xfrm>
              <a:off x="3224403" y="3461281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08" y="0"/>
                    <a:pt x="0" y="0"/>
                    <a:pt x="0" y="107"/>
                  </a:cubicBezTo>
                  <a:cubicBezTo>
                    <a:pt x="108" y="107"/>
                    <a:pt x="108" y="107"/>
                    <a:pt x="108" y="214"/>
                  </a:cubicBezTo>
                  <a:cubicBezTo>
                    <a:pt x="215" y="214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52"/>
            <p:cNvSpPr/>
            <p:nvPr/>
          </p:nvSpPr>
          <p:spPr>
            <a:xfrm>
              <a:off x="3402148" y="3461281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08" y="214"/>
                  </a:cubicBezTo>
                  <a:lnTo>
                    <a:pt x="215" y="107"/>
                  </a:lnTo>
                  <a:cubicBezTo>
                    <a:pt x="215" y="0"/>
                    <a:pt x="10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52"/>
            <p:cNvSpPr/>
            <p:nvPr/>
          </p:nvSpPr>
          <p:spPr>
            <a:xfrm>
              <a:off x="2878829" y="3606470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52"/>
            <p:cNvSpPr/>
            <p:nvPr/>
          </p:nvSpPr>
          <p:spPr>
            <a:xfrm>
              <a:off x="3056668" y="3606470"/>
              <a:ext cx="10103" cy="15342"/>
            </a:xfrm>
            <a:custGeom>
              <a:rect b="b" l="l" r="r" t="t"/>
              <a:pathLst>
                <a:path extrusionOk="0" h="164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cubicBezTo>
                    <a:pt x="32" y="148"/>
                    <a:pt x="55" y="164"/>
                    <a:pt x="70" y="164"/>
                  </a:cubicBezTo>
                  <a:cubicBezTo>
                    <a:pt x="107" y="164"/>
                    <a:pt x="107" y="76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52"/>
            <p:cNvSpPr/>
            <p:nvPr/>
          </p:nvSpPr>
          <p:spPr>
            <a:xfrm>
              <a:off x="3224403" y="3606470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52"/>
            <p:cNvSpPr/>
            <p:nvPr/>
          </p:nvSpPr>
          <p:spPr>
            <a:xfrm>
              <a:off x="3402148" y="3606470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52"/>
            <p:cNvSpPr/>
            <p:nvPr/>
          </p:nvSpPr>
          <p:spPr>
            <a:xfrm>
              <a:off x="2878829" y="3754186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52"/>
            <p:cNvSpPr/>
            <p:nvPr/>
          </p:nvSpPr>
          <p:spPr>
            <a:xfrm>
              <a:off x="3056668" y="3754186"/>
              <a:ext cx="10103" cy="10103"/>
            </a:xfrm>
            <a:custGeom>
              <a:rect b="b" l="l" r="r" t="t"/>
              <a:pathLst>
                <a:path extrusionOk="0" h="108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52"/>
            <p:cNvSpPr/>
            <p:nvPr/>
          </p:nvSpPr>
          <p:spPr>
            <a:xfrm>
              <a:off x="3224403" y="3754186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52"/>
            <p:cNvSpPr/>
            <p:nvPr/>
          </p:nvSpPr>
          <p:spPr>
            <a:xfrm>
              <a:off x="3402148" y="3754186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6" name="Google Shape;1216;p52"/>
          <p:cNvSpPr/>
          <p:nvPr/>
        </p:nvSpPr>
        <p:spPr>
          <a:xfrm>
            <a:off x="4722450" y="1476275"/>
            <a:ext cx="37014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270000" spcFirstLastPara="1" rIns="274300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Use frequency and monetary increase as key performance indicators 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17" name="Google Shape;1217;p52"/>
          <p:cNvSpPr/>
          <p:nvPr/>
        </p:nvSpPr>
        <p:spPr>
          <a:xfrm>
            <a:off x="4722500" y="3040897"/>
            <a:ext cx="32922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Collect user feedback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18" name="Google Shape;1218;p52"/>
          <p:cNvSpPr/>
          <p:nvPr/>
        </p:nvSpPr>
        <p:spPr>
          <a:xfrm>
            <a:off x="4742775" y="2236849"/>
            <a:ext cx="37524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274300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Design and conduct A/B testing; Compare a group of users that experience the recommendation engine against the group that does not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19" name="Google Shape;1219;p52"/>
          <p:cNvSpPr/>
          <p:nvPr/>
        </p:nvSpPr>
        <p:spPr>
          <a:xfrm>
            <a:off x="4722475" y="3844100"/>
            <a:ext cx="37014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Analyze the increase in revenue; compare the additional revenue against the cost of developing and maintaining the recommendation engine.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220" name="Google Shape;1220;p52"/>
          <p:cNvCxnSpPr>
            <a:endCxn id="1216" idx="1"/>
          </p:cNvCxnSpPr>
          <p:nvPr/>
        </p:nvCxnSpPr>
        <p:spPr>
          <a:xfrm>
            <a:off x="4036650" y="1768925"/>
            <a:ext cx="685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221" name="Google Shape;1221;p52"/>
          <p:cNvCxnSpPr/>
          <p:nvPr/>
        </p:nvCxnSpPr>
        <p:spPr>
          <a:xfrm>
            <a:off x="4036650" y="2491500"/>
            <a:ext cx="685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222" name="Google Shape;1222;p52"/>
          <p:cNvCxnSpPr/>
          <p:nvPr/>
        </p:nvCxnSpPr>
        <p:spPr>
          <a:xfrm>
            <a:off x="4036650" y="3214025"/>
            <a:ext cx="685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223" name="Google Shape;1223;p52"/>
          <p:cNvCxnSpPr/>
          <p:nvPr/>
        </p:nvCxnSpPr>
        <p:spPr>
          <a:xfrm>
            <a:off x="4036650" y="3936538"/>
            <a:ext cx="685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53"/>
          <p:cNvSpPr txBox="1"/>
          <p:nvPr/>
        </p:nvSpPr>
        <p:spPr>
          <a:xfrm>
            <a:off x="713225" y="1942650"/>
            <a:ext cx="5557500" cy="125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5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Thank you</a:t>
            </a:r>
            <a:endParaRPr b="1" i="1" sz="5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p54"/>
          <p:cNvSpPr txBox="1"/>
          <p:nvPr/>
        </p:nvSpPr>
        <p:spPr>
          <a:xfrm>
            <a:off x="713225" y="1942650"/>
            <a:ext cx="5557500" cy="125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5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Appendix</a:t>
            </a:r>
            <a:endParaRPr b="1" i="1" sz="5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55"/>
          <p:cNvSpPr txBox="1"/>
          <p:nvPr/>
        </p:nvSpPr>
        <p:spPr>
          <a:xfrm>
            <a:off x="533300" y="267150"/>
            <a:ext cx="65655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K-means Evaluation</a:t>
            </a:r>
            <a:endParaRPr sz="2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239" name="Google Shape;1239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300" y="1108950"/>
            <a:ext cx="3092526" cy="165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300" y="2862925"/>
            <a:ext cx="3092524" cy="2114951"/>
          </a:xfrm>
          <a:prstGeom prst="rect">
            <a:avLst/>
          </a:prstGeom>
          <a:noFill/>
          <a:ln>
            <a:noFill/>
          </a:ln>
        </p:spPr>
      </p:pic>
      <p:sp>
        <p:nvSpPr>
          <p:cNvPr id="1241" name="Google Shape;1241;p55"/>
          <p:cNvSpPr txBox="1"/>
          <p:nvPr/>
        </p:nvSpPr>
        <p:spPr>
          <a:xfrm>
            <a:off x="5249600" y="1282450"/>
            <a:ext cx="254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Silhouette Scores</a:t>
            </a:r>
            <a:endParaRPr b="1" sz="1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42" name="Google Shape;1242;p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1" y="1744150"/>
            <a:ext cx="3467100" cy="2533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3" name="Google Shape;1243;p55"/>
          <p:cNvSpPr txBox="1"/>
          <p:nvPr/>
        </p:nvSpPr>
        <p:spPr>
          <a:xfrm>
            <a:off x="3951575" y="4300775"/>
            <a:ext cx="4788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After we found the optimal K = 4, we use K =4 as our PCA components. </a:t>
            </a:r>
            <a:endParaRPr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p56"/>
          <p:cNvSpPr txBox="1"/>
          <p:nvPr/>
        </p:nvSpPr>
        <p:spPr>
          <a:xfrm>
            <a:off x="514075" y="267150"/>
            <a:ext cx="7916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Recommendation Engine Evaluation</a:t>
            </a:r>
            <a:endParaRPr sz="2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49" name="Google Shape;1249;p56"/>
          <p:cNvSpPr txBox="1"/>
          <p:nvPr/>
        </p:nvSpPr>
        <p:spPr>
          <a:xfrm>
            <a:off x="0" y="1032000"/>
            <a:ext cx="4711500" cy="41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eorgia"/>
              <a:buChar char="●"/>
            </a:pPr>
            <a:r>
              <a:rPr lang="en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Average Intra-list Similarity: </a:t>
            </a:r>
            <a:r>
              <a:rPr b="1" lang="en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0.44</a:t>
            </a:r>
            <a:endParaRPr b="1" sz="15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eorgia"/>
              <a:buChar char="●"/>
            </a:pPr>
            <a:r>
              <a:rPr lang="en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Range of Intra-list Similarity: </a:t>
            </a:r>
            <a:r>
              <a:rPr b="1" lang="en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(0.35,  0.53)</a:t>
            </a:r>
            <a:endParaRPr b="1" sz="15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eorgia"/>
              <a:buChar char="●"/>
            </a:pPr>
            <a:r>
              <a:rPr lang="en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Lower intra-list similarity score → </a:t>
            </a:r>
            <a:r>
              <a:rPr b="1" lang="en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higher diversity</a:t>
            </a:r>
            <a:r>
              <a:rPr lang="en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in the recommendations (Average score of 0.44 suggests moderate diversity)</a:t>
            </a:r>
            <a:endParaRPr sz="15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eorgia"/>
              <a:buChar char="●"/>
            </a:pPr>
            <a:r>
              <a:rPr b="1" lang="en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Min value</a:t>
            </a:r>
            <a:r>
              <a:rPr lang="en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→ 0.35 (Cluster  most diverse recommendations)</a:t>
            </a:r>
            <a:endParaRPr sz="15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eorgia"/>
              <a:buChar char="●"/>
            </a:pPr>
            <a:r>
              <a:rPr b="1" lang="en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Max value</a:t>
            </a:r>
            <a:r>
              <a:rPr lang="en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→ 0.53 (Cluster with the least diverse recommendations)</a:t>
            </a:r>
            <a:endParaRPr sz="15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aleway"/>
              <a:buChar char="●"/>
            </a:pPr>
            <a:r>
              <a:rPr lang="en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The average Intra-list similarity is between the range of the Intra-list similarity, meaning that our model is stable. This make sense because according to the line (the median) is  inside the box.</a:t>
            </a:r>
            <a:endParaRPr sz="15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50" name="Google Shape;125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1500" y="1240000"/>
            <a:ext cx="4319279" cy="349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4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p57"/>
          <p:cNvSpPr txBox="1"/>
          <p:nvPr/>
        </p:nvSpPr>
        <p:spPr>
          <a:xfrm>
            <a:off x="514075" y="267150"/>
            <a:ext cx="7916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How Recommendation Engine Works</a:t>
            </a:r>
            <a:endParaRPr sz="2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56" name="Google Shape;1256;p57"/>
          <p:cNvSpPr txBox="1"/>
          <p:nvPr/>
        </p:nvSpPr>
        <p:spPr>
          <a:xfrm>
            <a:off x="229325" y="1294050"/>
            <a:ext cx="3018900" cy="37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After add item-</a:t>
            </a:r>
            <a:r>
              <a:rPr b="1"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fiction1</a:t>
            </a:r>
            <a:r>
              <a:rPr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in shopping cart, the Recommendation Engine would recommend:</a:t>
            </a:r>
            <a:endParaRPr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Char char="●"/>
            </a:pPr>
            <a:r>
              <a:rPr b="1"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History19 → 0.25</a:t>
            </a:r>
            <a:endParaRPr b="1"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Char char="●"/>
            </a:pPr>
            <a:r>
              <a:rPr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Cartoon5 → 0.21</a:t>
            </a:r>
            <a:endParaRPr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Char char="●"/>
            </a:pPr>
            <a:r>
              <a:rPr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Health35 → 0.19</a:t>
            </a:r>
            <a:endParaRPr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Char char="●"/>
            </a:pPr>
            <a:r>
              <a:rPr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travelguides31 → 0.18</a:t>
            </a:r>
            <a:endParaRPr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Char char="●"/>
            </a:pPr>
            <a:r>
              <a:rPr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Religion8 → 0.18</a:t>
            </a:r>
            <a:endParaRPr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57" name="Google Shape;125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0625" y="1017250"/>
            <a:ext cx="5669449" cy="400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58"/>
          <p:cNvSpPr txBox="1"/>
          <p:nvPr/>
        </p:nvSpPr>
        <p:spPr>
          <a:xfrm>
            <a:off x="720000" y="966475"/>
            <a:ext cx="7853700" cy="360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Char char="●"/>
            </a:pPr>
            <a:r>
              <a:rPr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According</a:t>
            </a:r>
            <a:r>
              <a:rPr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to a report from Accenture, personalization increases the likelihood of a prospect making a purchase by 75%</a:t>
            </a:r>
            <a:endParaRPr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Char char="●"/>
            </a:pPr>
            <a:r>
              <a:rPr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According to a</a:t>
            </a:r>
            <a:r>
              <a:rPr lang="en" sz="16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recent study by Barilliance</a:t>
            </a:r>
            <a:r>
              <a:rPr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, product recommendations were responsible for up to 31% of ecommerce revenues.</a:t>
            </a:r>
            <a:endParaRPr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Char char="●"/>
            </a:pPr>
            <a:r>
              <a:rPr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eg. Amazon attributes up to 35% of its revenue to its recommendation engine.</a:t>
            </a:r>
            <a:endParaRPr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Char char="●"/>
            </a:pPr>
            <a:r>
              <a:rPr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Based on the existing reports, we can expect our recommendation engine to generate 10% - 30% revenue increase.</a:t>
            </a:r>
            <a:endParaRPr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6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59"/>
          <p:cNvSpPr txBox="1"/>
          <p:nvPr/>
        </p:nvSpPr>
        <p:spPr>
          <a:xfrm>
            <a:off x="514075" y="267150"/>
            <a:ext cx="7916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Recommendation Engine Sample</a:t>
            </a:r>
            <a:endParaRPr b="1" sz="2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68" name="Google Shape;1268;p59"/>
          <p:cNvSpPr txBox="1"/>
          <p:nvPr/>
        </p:nvSpPr>
        <p:spPr>
          <a:xfrm>
            <a:off x="81125" y="2304000"/>
            <a:ext cx="3483300" cy="5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u="sng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Dashboard Demo Video Link</a:t>
            </a:r>
            <a:endParaRPr sz="19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69" name="Google Shape;1269;p59" title="Dashboard Demo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10450" y="1299475"/>
            <a:ext cx="4720325" cy="354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5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Executive Summary</a:t>
            </a:r>
            <a:endParaRPr/>
          </a:p>
        </p:txBody>
      </p:sp>
      <p:sp>
        <p:nvSpPr>
          <p:cNvPr id="251" name="Google Shape;251;p35"/>
          <p:cNvSpPr txBox="1"/>
          <p:nvPr>
            <p:ph idx="1" type="subTitle"/>
          </p:nvPr>
        </p:nvSpPr>
        <p:spPr>
          <a:xfrm>
            <a:off x="801250" y="2450250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Overview</a:t>
            </a:r>
            <a:endParaRPr/>
          </a:p>
        </p:txBody>
      </p:sp>
      <p:sp>
        <p:nvSpPr>
          <p:cNvPr id="252" name="Google Shape;252;p35"/>
          <p:cNvSpPr txBox="1"/>
          <p:nvPr>
            <p:ph idx="2" type="title"/>
          </p:nvPr>
        </p:nvSpPr>
        <p:spPr>
          <a:xfrm>
            <a:off x="1410850" y="1997950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53" name="Google Shape;253;p35"/>
          <p:cNvSpPr txBox="1"/>
          <p:nvPr>
            <p:ph idx="3" type="subTitle"/>
          </p:nvPr>
        </p:nvSpPr>
        <p:spPr>
          <a:xfrm>
            <a:off x="801750" y="2826341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E-commerce Bookstore face that require solutions or resolution.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5"/>
          <p:cNvSpPr txBox="1"/>
          <p:nvPr>
            <p:ph idx="4" type="subTitle"/>
          </p:nvPr>
        </p:nvSpPr>
        <p:spPr>
          <a:xfrm>
            <a:off x="3495150" y="2450250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r>
              <a:rPr lang="en"/>
              <a:t> &amp; Solution</a:t>
            </a:r>
            <a:endParaRPr/>
          </a:p>
        </p:txBody>
      </p:sp>
      <p:sp>
        <p:nvSpPr>
          <p:cNvPr id="255" name="Google Shape;255;p35"/>
          <p:cNvSpPr txBox="1"/>
          <p:nvPr>
            <p:ph idx="5" type="title"/>
          </p:nvPr>
        </p:nvSpPr>
        <p:spPr>
          <a:xfrm>
            <a:off x="4104675" y="1997950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56" name="Google Shape;256;p35"/>
          <p:cNvSpPr txBox="1"/>
          <p:nvPr>
            <p:ph idx="6" type="subTitle"/>
          </p:nvPr>
        </p:nvSpPr>
        <p:spPr>
          <a:xfrm>
            <a:off x="3495388" y="2826341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Uns</a:t>
            </a:r>
            <a:r>
              <a:rPr lang="en"/>
              <a:t>upervised Learning 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K-Means and PCA on RFM model to segment customer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Collaborative Filtering for Recommending product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5"/>
          <p:cNvSpPr txBox="1"/>
          <p:nvPr>
            <p:ph idx="7" type="subTitle"/>
          </p:nvPr>
        </p:nvSpPr>
        <p:spPr>
          <a:xfrm>
            <a:off x="6188700" y="2450250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&amp; Future Plan</a:t>
            </a:r>
            <a:endParaRPr/>
          </a:p>
        </p:txBody>
      </p:sp>
      <p:sp>
        <p:nvSpPr>
          <p:cNvPr id="258" name="Google Shape;258;p35"/>
          <p:cNvSpPr txBox="1"/>
          <p:nvPr>
            <p:ph idx="8" type="title"/>
          </p:nvPr>
        </p:nvSpPr>
        <p:spPr>
          <a:xfrm>
            <a:off x="6798200" y="1997950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59" name="Google Shape;259;p35"/>
          <p:cNvSpPr txBox="1"/>
          <p:nvPr>
            <p:ph idx="9" type="subTitle"/>
          </p:nvPr>
        </p:nvSpPr>
        <p:spPr>
          <a:xfrm>
            <a:off x="6188751" y="2826341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Impact &amp; Recommendations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0" name="Google Shape;260;p35"/>
          <p:cNvGrpSpPr/>
          <p:nvPr/>
        </p:nvGrpSpPr>
        <p:grpSpPr>
          <a:xfrm>
            <a:off x="105579" y="4273092"/>
            <a:ext cx="543432" cy="741197"/>
            <a:chOff x="2278754" y="3912467"/>
            <a:chExt cx="543432" cy="741197"/>
          </a:xfrm>
        </p:grpSpPr>
        <p:sp>
          <p:nvSpPr>
            <p:cNvPr id="261" name="Google Shape;261;p35"/>
            <p:cNvSpPr/>
            <p:nvPr/>
          </p:nvSpPr>
          <p:spPr>
            <a:xfrm>
              <a:off x="2278754" y="3912467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lnTo>
                    <a:pt x="1" y="107"/>
                  </a:lnTo>
                  <a:cubicBezTo>
                    <a:pt x="1" y="214"/>
                    <a:pt x="135" y="214"/>
                    <a:pt x="135" y="214"/>
                  </a:cubicBezTo>
                  <a:cubicBezTo>
                    <a:pt x="135" y="214"/>
                    <a:pt x="242" y="214"/>
                    <a:pt x="242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5"/>
            <p:cNvSpPr/>
            <p:nvPr/>
          </p:nvSpPr>
          <p:spPr>
            <a:xfrm>
              <a:off x="2456593" y="3912467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107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214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5"/>
            <p:cNvSpPr/>
            <p:nvPr/>
          </p:nvSpPr>
          <p:spPr>
            <a:xfrm>
              <a:off x="2624328" y="391246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lnTo>
                    <a:pt x="0" y="107"/>
                  </a:lnTo>
                  <a:lnTo>
                    <a:pt x="108" y="214"/>
                  </a:lnTo>
                  <a:cubicBezTo>
                    <a:pt x="215" y="214"/>
                    <a:pt x="215" y="214"/>
                    <a:pt x="215" y="107"/>
                  </a:cubicBezTo>
                  <a:cubicBezTo>
                    <a:pt x="215" y="107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5"/>
            <p:cNvSpPr/>
            <p:nvPr/>
          </p:nvSpPr>
          <p:spPr>
            <a:xfrm>
              <a:off x="2802073" y="391246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107"/>
                    <a:pt x="1" y="107"/>
                  </a:cubicBezTo>
                  <a:cubicBezTo>
                    <a:pt x="1" y="214"/>
                    <a:pt x="1" y="214"/>
                    <a:pt x="108" y="214"/>
                  </a:cubicBezTo>
                  <a:cubicBezTo>
                    <a:pt x="108" y="214"/>
                    <a:pt x="215" y="214"/>
                    <a:pt x="215" y="107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5"/>
            <p:cNvSpPr/>
            <p:nvPr/>
          </p:nvSpPr>
          <p:spPr>
            <a:xfrm>
              <a:off x="2278754" y="4057657"/>
              <a:ext cx="22639" cy="22639"/>
            </a:xfrm>
            <a:custGeom>
              <a:rect b="b" l="l" r="r" t="t"/>
              <a:pathLst>
                <a:path extrusionOk="0" h="242" w="242">
                  <a:moveTo>
                    <a:pt x="135" y="1"/>
                  </a:moveTo>
                  <a:lnTo>
                    <a:pt x="1" y="108"/>
                  </a:lnTo>
                  <a:lnTo>
                    <a:pt x="135" y="242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5"/>
            <p:cNvSpPr/>
            <p:nvPr/>
          </p:nvSpPr>
          <p:spPr>
            <a:xfrm>
              <a:off x="2456593" y="4057657"/>
              <a:ext cx="10103" cy="22639"/>
            </a:xfrm>
            <a:custGeom>
              <a:rect b="b" l="l" r="r" t="t"/>
              <a:pathLst>
                <a:path extrusionOk="0" h="242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cubicBezTo>
                    <a:pt x="0" y="108"/>
                    <a:pt x="0" y="242"/>
                    <a:pt x="107" y="242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5"/>
            <p:cNvSpPr/>
            <p:nvPr/>
          </p:nvSpPr>
          <p:spPr>
            <a:xfrm>
              <a:off x="2624328" y="405765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0" y="108"/>
                  </a:lnTo>
                  <a:lnTo>
                    <a:pt x="108" y="242"/>
                  </a:lnTo>
                  <a:cubicBezTo>
                    <a:pt x="215" y="242"/>
                    <a:pt x="215" y="108"/>
                    <a:pt x="215" y="108"/>
                  </a:cubicBezTo>
                  <a:cubicBezTo>
                    <a:pt x="215" y="108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5"/>
            <p:cNvSpPr/>
            <p:nvPr/>
          </p:nvSpPr>
          <p:spPr>
            <a:xfrm>
              <a:off x="2802073" y="405765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42"/>
                    <a:pt x="108" y="242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5"/>
            <p:cNvSpPr/>
            <p:nvPr/>
          </p:nvSpPr>
          <p:spPr>
            <a:xfrm>
              <a:off x="2278754" y="4205372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1"/>
                  </a:moveTo>
                  <a:lnTo>
                    <a:pt x="1" y="108"/>
                  </a:lnTo>
                  <a:lnTo>
                    <a:pt x="135" y="215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5"/>
            <p:cNvSpPr/>
            <p:nvPr/>
          </p:nvSpPr>
          <p:spPr>
            <a:xfrm>
              <a:off x="2456593" y="4205372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lnTo>
                    <a:pt x="0" y="215"/>
                  </a:lnTo>
                  <a:cubicBezTo>
                    <a:pt x="107" y="215"/>
                    <a:pt x="107" y="108"/>
                    <a:pt x="107" y="108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5"/>
            <p:cNvSpPr/>
            <p:nvPr/>
          </p:nvSpPr>
          <p:spPr>
            <a:xfrm>
              <a:off x="2624328" y="420537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lnTo>
                    <a:pt x="0" y="108"/>
                  </a:lnTo>
                  <a:cubicBezTo>
                    <a:pt x="108" y="108"/>
                    <a:pt x="108" y="215"/>
                    <a:pt x="108" y="215"/>
                  </a:cubicBezTo>
                  <a:cubicBezTo>
                    <a:pt x="215" y="215"/>
                    <a:pt x="215" y="108"/>
                    <a:pt x="215" y="108"/>
                  </a:cubicBez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5"/>
            <p:cNvSpPr/>
            <p:nvPr/>
          </p:nvSpPr>
          <p:spPr>
            <a:xfrm>
              <a:off x="2802073" y="420537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15"/>
                    <a:pt x="108" y="215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5"/>
            <p:cNvSpPr/>
            <p:nvPr/>
          </p:nvSpPr>
          <p:spPr>
            <a:xfrm>
              <a:off x="2278754" y="4350656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cubicBezTo>
                    <a:pt x="135" y="0"/>
                    <a:pt x="1" y="0"/>
                    <a:pt x="1" y="107"/>
                  </a:cubicBezTo>
                  <a:lnTo>
                    <a:pt x="135" y="214"/>
                  </a:lnTo>
                  <a:lnTo>
                    <a:pt x="242" y="107"/>
                  </a:lnTo>
                  <a:cubicBezTo>
                    <a:pt x="242" y="0"/>
                    <a:pt x="135" y="0"/>
                    <a:pt x="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5"/>
            <p:cNvSpPr/>
            <p:nvPr/>
          </p:nvSpPr>
          <p:spPr>
            <a:xfrm>
              <a:off x="2456593" y="4350656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107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5"/>
            <p:cNvSpPr/>
            <p:nvPr/>
          </p:nvSpPr>
          <p:spPr>
            <a:xfrm>
              <a:off x="2624328" y="4350656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08" y="0"/>
                    <a:pt x="0" y="0"/>
                    <a:pt x="0" y="107"/>
                  </a:cubicBezTo>
                  <a:cubicBezTo>
                    <a:pt x="108" y="107"/>
                    <a:pt x="108" y="107"/>
                    <a:pt x="108" y="214"/>
                  </a:cubicBezTo>
                  <a:cubicBezTo>
                    <a:pt x="215" y="214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5"/>
            <p:cNvSpPr/>
            <p:nvPr/>
          </p:nvSpPr>
          <p:spPr>
            <a:xfrm>
              <a:off x="2802073" y="4350656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08" y="214"/>
                  </a:cubicBezTo>
                  <a:lnTo>
                    <a:pt x="215" y="107"/>
                  </a:lnTo>
                  <a:cubicBezTo>
                    <a:pt x="215" y="0"/>
                    <a:pt x="10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5"/>
            <p:cNvSpPr/>
            <p:nvPr/>
          </p:nvSpPr>
          <p:spPr>
            <a:xfrm>
              <a:off x="2278754" y="4495845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5"/>
            <p:cNvSpPr/>
            <p:nvPr/>
          </p:nvSpPr>
          <p:spPr>
            <a:xfrm>
              <a:off x="2456593" y="4495845"/>
              <a:ext cx="10103" cy="15342"/>
            </a:xfrm>
            <a:custGeom>
              <a:rect b="b" l="l" r="r" t="t"/>
              <a:pathLst>
                <a:path extrusionOk="0" h="164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cubicBezTo>
                    <a:pt x="32" y="148"/>
                    <a:pt x="55" y="164"/>
                    <a:pt x="70" y="164"/>
                  </a:cubicBezTo>
                  <a:cubicBezTo>
                    <a:pt x="107" y="164"/>
                    <a:pt x="107" y="76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5"/>
            <p:cNvSpPr/>
            <p:nvPr/>
          </p:nvSpPr>
          <p:spPr>
            <a:xfrm>
              <a:off x="2624328" y="4495845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5"/>
            <p:cNvSpPr/>
            <p:nvPr/>
          </p:nvSpPr>
          <p:spPr>
            <a:xfrm>
              <a:off x="2802073" y="4495845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5"/>
            <p:cNvSpPr/>
            <p:nvPr/>
          </p:nvSpPr>
          <p:spPr>
            <a:xfrm>
              <a:off x="2278754" y="4643561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5"/>
            <p:cNvSpPr/>
            <p:nvPr/>
          </p:nvSpPr>
          <p:spPr>
            <a:xfrm>
              <a:off x="2456593" y="4643561"/>
              <a:ext cx="10103" cy="10103"/>
            </a:xfrm>
            <a:custGeom>
              <a:rect b="b" l="l" r="r" t="t"/>
              <a:pathLst>
                <a:path extrusionOk="0" h="108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5"/>
            <p:cNvSpPr/>
            <p:nvPr/>
          </p:nvSpPr>
          <p:spPr>
            <a:xfrm>
              <a:off x="2624328" y="4643561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5"/>
            <p:cNvSpPr/>
            <p:nvPr/>
          </p:nvSpPr>
          <p:spPr>
            <a:xfrm>
              <a:off x="2802073" y="4643561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5" name="Google Shape;285;p35"/>
          <p:cNvGrpSpPr/>
          <p:nvPr/>
        </p:nvGrpSpPr>
        <p:grpSpPr>
          <a:xfrm>
            <a:off x="477968" y="1907713"/>
            <a:ext cx="8426679" cy="2929625"/>
            <a:chOff x="1890971" y="1788200"/>
            <a:chExt cx="2169979" cy="754416"/>
          </a:xfrm>
        </p:grpSpPr>
        <p:sp>
          <p:nvSpPr>
            <p:cNvPr id="286" name="Google Shape;286;p35"/>
            <p:cNvSpPr/>
            <p:nvPr/>
          </p:nvSpPr>
          <p:spPr>
            <a:xfrm>
              <a:off x="4038175" y="1788200"/>
              <a:ext cx="22775" cy="22775"/>
            </a:xfrm>
            <a:custGeom>
              <a:rect b="b" l="l" r="r" t="t"/>
              <a:pathLst>
                <a:path extrusionOk="0" fill="none" h="911" w="911">
                  <a:moveTo>
                    <a:pt x="910" y="455"/>
                  </a:moveTo>
                  <a:cubicBezTo>
                    <a:pt x="910" y="669"/>
                    <a:pt x="669" y="910"/>
                    <a:pt x="455" y="910"/>
                  </a:cubicBezTo>
                  <a:cubicBezTo>
                    <a:pt x="241" y="910"/>
                    <a:pt x="0" y="669"/>
                    <a:pt x="0" y="455"/>
                  </a:cubicBezTo>
                  <a:cubicBezTo>
                    <a:pt x="0" y="241"/>
                    <a:pt x="241" y="0"/>
                    <a:pt x="455" y="0"/>
                  </a:cubicBezTo>
                  <a:cubicBezTo>
                    <a:pt x="669" y="0"/>
                    <a:pt x="910" y="241"/>
                    <a:pt x="910" y="455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5"/>
            <p:cNvSpPr/>
            <p:nvPr/>
          </p:nvSpPr>
          <p:spPr>
            <a:xfrm>
              <a:off x="3968012" y="2520516"/>
              <a:ext cx="22125" cy="22100"/>
            </a:xfrm>
            <a:custGeom>
              <a:rect b="b" l="l" r="r" t="t"/>
              <a:pathLst>
                <a:path extrusionOk="0" fill="none" h="884" w="885">
                  <a:moveTo>
                    <a:pt x="884" y="429"/>
                  </a:moveTo>
                  <a:cubicBezTo>
                    <a:pt x="884" y="777"/>
                    <a:pt x="777" y="884"/>
                    <a:pt x="456" y="884"/>
                  </a:cubicBezTo>
                  <a:cubicBezTo>
                    <a:pt x="215" y="884"/>
                    <a:pt x="1" y="777"/>
                    <a:pt x="1" y="429"/>
                  </a:cubicBezTo>
                  <a:cubicBezTo>
                    <a:pt x="1" y="214"/>
                    <a:pt x="215" y="0"/>
                    <a:pt x="456" y="0"/>
                  </a:cubicBezTo>
                  <a:cubicBezTo>
                    <a:pt x="777" y="0"/>
                    <a:pt x="884" y="214"/>
                    <a:pt x="884" y="429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5"/>
            <p:cNvSpPr/>
            <p:nvPr/>
          </p:nvSpPr>
          <p:spPr>
            <a:xfrm>
              <a:off x="1890971" y="2312797"/>
              <a:ext cx="52875" cy="50200"/>
            </a:xfrm>
            <a:custGeom>
              <a:rect b="b" l="l" r="r" t="t"/>
              <a:pathLst>
                <a:path extrusionOk="0" fill="none" h="2008" w="2115">
                  <a:moveTo>
                    <a:pt x="1874" y="776"/>
                  </a:moveTo>
                  <a:cubicBezTo>
                    <a:pt x="2115" y="1445"/>
                    <a:pt x="1446" y="2007"/>
                    <a:pt x="776" y="1900"/>
                  </a:cubicBezTo>
                  <a:cubicBezTo>
                    <a:pt x="428" y="1793"/>
                    <a:pt x="214" y="1552"/>
                    <a:pt x="107" y="1231"/>
                  </a:cubicBezTo>
                  <a:cubicBezTo>
                    <a:pt x="0" y="562"/>
                    <a:pt x="536" y="0"/>
                    <a:pt x="1205" y="107"/>
                  </a:cubicBezTo>
                  <a:cubicBezTo>
                    <a:pt x="1553" y="214"/>
                    <a:pt x="1767" y="455"/>
                    <a:pt x="1874" y="776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6"/>
          <p:cNvSpPr txBox="1"/>
          <p:nvPr>
            <p:ph type="title"/>
          </p:nvPr>
        </p:nvSpPr>
        <p:spPr>
          <a:xfrm>
            <a:off x="3389825" y="1356150"/>
            <a:ext cx="1172400" cy="128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94" name="Google Shape;294;p36"/>
          <p:cNvSpPr txBox="1"/>
          <p:nvPr>
            <p:ph idx="2" type="title"/>
          </p:nvPr>
        </p:nvSpPr>
        <p:spPr>
          <a:xfrm>
            <a:off x="3507400" y="2586993"/>
            <a:ext cx="3852000" cy="6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OVERVIEW</a:t>
            </a:r>
            <a:endParaRPr/>
          </a:p>
        </p:txBody>
      </p:sp>
      <p:grpSp>
        <p:nvGrpSpPr>
          <p:cNvPr id="295" name="Google Shape;295;p36"/>
          <p:cNvGrpSpPr/>
          <p:nvPr/>
        </p:nvGrpSpPr>
        <p:grpSpPr>
          <a:xfrm>
            <a:off x="3276999" y="1528625"/>
            <a:ext cx="80672" cy="1487545"/>
            <a:chOff x="240800" y="2580554"/>
            <a:chExt cx="14075" cy="276346"/>
          </a:xfrm>
        </p:grpSpPr>
        <p:sp>
          <p:nvSpPr>
            <p:cNvPr id="296" name="Google Shape;296;p36"/>
            <p:cNvSpPr/>
            <p:nvPr/>
          </p:nvSpPr>
          <p:spPr>
            <a:xfrm>
              <a:off x="241878" y="2580554"/>
              <a:ext cx="11398" cy="169956"/>
            </a:xfrm>
            <a:custGeom>
              <a:rect b="b" l="l" r="r" t="t"/>
              <a:pathLst>
                <a:path extrusionOk="0" h="16409" w="456">
                  <a:moveTo>
                    <a:pt x="0" y="1"/>
                  </a:moveTo>
                  <a:lnTo>
                    <a:pt x="0" y="16408"/>
                  </a:lnTo>
                  <a:lnTo>
                    <a:pt x="455" y="16408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6"/>
            <p:cNvSpPr/>
            <p:nvPr/>
          </p:nvSpPr>
          <p:spPr>
            <a:xfrm>
              <a:off x="240800" y="2777525"/>
              <a:ext cx="13550" cy="9775"/>
            </a:xfrm>
            <a:custGeom>
              <a:rect b="b" l="l" r="r" t="t"/>
              <a:pathLst>
                <a:path extrusionOk="0" h="391" w="542">
                  <a:moveTo>
                    <a:pt x="215" y="1"/>
                  </a:moveTo>
                  <a:cubicBezTo>
                    <a:pt x="67" y="1"/>
                    <a:pt x="0" y="169"/>
                    <a:pt x="0" y="254"/>
                  </a:cubicBezTo>
                  <a:lnTo>
                    <a:pt x="107" y="361"/>
                  </a:lnTo>
                  <a:cubicBezTo>
                    <a:pt x="153" y="382"/>
                    <a:pt x="198" y="391"/>
                    <a:pt x="240" y="391"/>
                  </a:cubicBezTo>
                  <a:cubicBezTo>
                    <a:pt x="418" y="391"/>
                    <a:pt x="542" y="234"/>
                    <a:pt x="455" y="147"/>
                  </a:cubicBezTo>
                  <a:cubicBezTo>
                    <a:pt x="455" y="40"/>
                    <a:pt x="348" y="40"/>
                    <a:pt x="348" y="40"/>
                  </a:cubicBezTo>
                  <a:cubicBezTo>
                    <a:pt x="298" y="12"/>
                    <a:pt x="254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6"/>
            <p:cNvSpPr/>
            <p:nvPr/>
          </p:nvSpPr>
          <p:spPr>
            <a:xfrm>
              <a:off x="240800" y="2811975"/>
              <a:ext cx="14075" cy="10725"/>
            </a:xfrm>
            <a:custGeom>
              <a:rect b="b" l="l" r="r" t="t"/>
              <a:pathLst>
                <a:path extrusionOk="0" h="429" w="563">
                  <a:moveTo>
                    <a:pt x="348" y="0"/>
                  </a:moveTo>
                  <a:cubicBezTo>
                    <a:pt x="107" y="0"/>
                    <a:pt x="0" y="108"/>
                    <a:pt x="0" y="322"/>
                  </a:cubicBezTo>
                  <a:cubicBezTo>
                    <a:pt x="107" y="322"/>
                    <a:pt x="107" y="429"/>
                    <a:pt x="107" y="429"/>
                  </a:cubicBezTo>
                  <a:cubicBezTo>
                    <a:pt x="348" y="429"/>
                    <a:pt x="562" y="322"/>
                    <a:pt x="455" y="108"/>
                  </a:cubicBezTo>
                  <a:lnTo>
                    <a:pt x="3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6"/>
            <p:cNvSpPr/>
            <p:nvPr/>
          </p:nvSpPr>
          <p:spPr>
            <a:xfrm>
              <a:off x="240800" y="2847375"/>
              <a:ext cx="13550" cy="9525"/>
            </a:xfrm>
            <a:custGeom>
              <a:rect b="b" l="l" r="r" t="t"/>
              <a:pathLst>
                <a:path extrusionOk="0" h="381" w="542">
                  <a:moveTo>
                    <a:pt x="224" y="1"/>
                  </a:moveTo>
                  <a:cubicBezTo>
                    <a:pt x="70" y="1"/>
                    <a:pt x="0" y="157"/>
                    <a:pt x="0" y="244"/>
                  </a:cubicBezTo>
                  <a:lnTo>
                    <a:pt x="107" y="351"/>
                  </a:lnTo>
                  <a:cubicBezTo>
                    <a:pt x="153" y="371"/>
                    <a:pt x="198" y="380"/>
                    <a:pt x="240" y="380"/>
                  </a:cubicBezTo>
                  <a:cubicBezTo>
                    <a:pt x="418" y="380"/>
                    <a:pt x="542" y="223"/>
                    <a:pt x="455" y="137"/>
                  </a:cubicBezTo>
                  <a:cubicBezTo>
                    <a:pt x="455" y="30"/>
                    <a:pt x="348" y="30"/>
                    <a:pt x="348" y="30"/>
                  </a:cubicBezTo>
                  <a:cubicBezTo>
                    <a:pt x="302" y="9"/>
                    <a:pt x="261" y="1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0" name="Google Shape;300;p36"/>
          <p:cNvGrpSpPr/>
          <p:nvPr/>
        </p:nvGrpSpPr>
        <p:grpSpPr>
          <a:xfrm>
            <a:off x="1535093" y="442532"/>
            <a:ext cx="7287904" cy="3610038"/>
            <a:chOff x="1535093" y="442532"/>
            <a:chExt cx="7287904" cy="3610038"/>
          </a:xfrm>
        </p:grpSpPr>
        <p:sp>
          <p:nvSpPr>
            <p:cNvPr id="301" name="Google Shape;301;p36"/>
            <p:cNvSpPr/>
            <p:nvPr/>
          </p:nvSpPr>
          <p:spPr>
            <a:xfrm>
              <a:off x="8734554" y="1228088"/>
              <a:ext cx="88442" cy="88442"/>
            </a:xfrm>
            <a:custGeom>
              <a:rect b="b" l="l" r="r" t="t"/>
              <a:pathLst>
                <a:path extrusionOk="0" fill="none" h="911" w="911">
                  <a:moveTo>
                    <a:pt x="910" y="455"/>
                  </a:moveTo>
                  <a:cubicBezTo>
                    <a:pt x="910" y="669"/>
                    <a:pt x="669" y="910"/>
                    <a:pt x="455" y="910"/>
                  </a:cubicBezTo>
                  <a:cubicBezTo>
                    <a:pt x="241" y="910"/>
                    <a:pt x="0" y="669"/>
                    <a:pt x="0" y="455"/>
                  </a:cubicBezTo>
                  <a:cubicBezTo>
                    <a:pt x="0" y="241"/>
                    <a:pt x="241" y="0"/>
                    <a:pt x="455" y="0"/>
                  </a:cubicBezTo>
                  <a:cubicBezTo>
                    <a:pt x="669" y="0"/>
                    <a:pt x="910" y="241"/>
                    <a:pt x="910" y="455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6"/>
            <p:cNvSpPr/>
            <p:nvPr/>
          </p:nvSpPr>
          <p:spPr>
            <a:xfrm>
              <a:off x="6118493" y="3964199"/>
              <a:ext cx="88449" cy="88371"/>
            </a:xfrm>
            <a:custGeom>
              <a:rect b="b" l="l" r="r" t="t"/>
              <a:pathLst>
                <a:path extrusionOk="0" fill="none" h="884" w="885">
                  <a:moveTo>
                    <a:pt x="884" y="429"/>
                  </a:moveTo>
                  <a:cubicBezTo>
                    <a:pt x="884" y="777"/>
                    <a:pt x="777" y="884"/>
                    <a:pt x="456" y="884"/>
                  </a:cubicBezTo>
                  <a:cubicBezTo>
                    <a:pt x="215" y="884"/>
                    <a:pt x="1" y="777"/>
                    <a:pt x="1" y="429"/>
                  </a:cubicBezTo>
                  <a:cubicBezTo>
                    <a:pt x="1" y="214"/>
                    <a:pt x="215" y="0"/>
                    <a:pt x="456" y="0"/>
                  </a:cubicBezTo>
                  <a:cubicBezTo>
                    <a:pt x="777" y="0"/>
                    <a:pt x="884" y="214"/>
                    <a:pt x="884" y="429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6"/>
            <p:cNvSpPr/>
            <p:nvPr/>
          </p:nvSpPr>
          <p:spPr>
            <a:xfrm>
              <a:off x="1535093" y="3265257"/>
              <a:ext cx="205329" cy="194942"/>
            </a:xfrm>
            <a:custGeom>
              <a:rect b="b" l="l" r="r" t="t"/>
              <a:pathLst>
                <a:path extrusionOk="0" fill="none" h="2008" w="2115">
                  <a:moveTo>
                    <a:pt x="1874" y="776"/>
                  </a:moveTo>
                  <a:cubicBezTo>
                    <a:pt x="2115" y="1445"/>
                    <a:pt x="1446" y="2007"/>
                    <a:pt x="776" y="1900"/>
                  </a:cubicBezTo>
                  <a:cubicBezTo>
                    <a:pt x="428" y="1793"/>
                    <a:pt x="214" y="1552"/>
                    <a:pt x="107" y="1231"/>
                  </a:cubicBezTo>
                  <a:cubicBezTo>
                    <a:pt x="0" y="562"/>
                    <a:pt x="536" y="0"/>
                    <a:pt x="1205" y="107"/>
                  </a:cubicBezTo>
                  <a:cubicBezTo>
                    <a:pt x="1553" y="214"/>
                    <a:pt x="1767" y="455"/>
                    <a:pt x="1874" y="776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6"/>
            <p:cNvSpPr/>
            <p:nvPr/>
          </p:nvSpPr>
          <p:spPr>
            <a:xfrm>
              <a:off x="1667943" y="442532"/>
              <a:ext cx="205329" cy="194942"/>
            </a:xfrm>
            <a:custGeom>
              <a:rect b="b" l="l" r="r" t="t"/>
              <a:pathLst>
                <a:path extrusionOk="0" fill="none" h="2008" w="2115">
                  <a:moveTo>
                    <a:pt x="1874" y="776"/>
                  </a:moveTo>
                  <a:cubicBezTo>
                    <a:pt x="2115" y="1445"/>
                    <a:pt x="1446" y="2007"/>
                    <a:pt x="776" y="1900"/>
                  </a:cubicBezTo>
                  <a:cubicBezTo>
                    <a:pt x="428" y="1793"/>
                    <a:pt x="214" y="1552"/>
                    <a:pt x="107" y="1231"/>
                  </a:cubicBezTo>
                  <a:cubicBezTo>
                    <a:pt x="0" y="562"/>
                    <a:pt x="536" y="0"/>
                    <a:pt x="1205" y="107"/>
                  </a:cubicBezTo>
                  <a:cubicBezTo>
                    <a:pt x="1553" y="214"/>
                    <a:pt x="1767" y="455"/>
                    <a:pt x="1874" y="776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" name="Google Shape;305;p36"/>
          <p:cNvGrpSpPr/>
          <p:nvPr/>
        </p:nvGrpSpPr>
        <p:grpSpPr>
          <a:xfrm flipH="1">
            <a:off x="7880579" y="2059155"/>
            <a:ext cx="543432" cy="741197"/>
            <a:chOff x="2278754" y="3912467"/>
            <a:chExt cx="543432" cy="741197"/>
          </a:xfrm>
        </p:grpSpPr>
        <p:sp>
          <p:nvSpPr>
            <p:cNvPr id="306" name="Google Shape;306;p36"/>
            <p:cNvSpPr/>
            <p:nvPr/>
          </p:nvSpPr>
          <p:spPr>
            <a:xfrm>
              <a:off x="2278754" y="3912467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lnTo>
                    <a:pt x="1" y="107"/>
                  </a:lnTo>
                  <a:cubicBezTo>
                    <a:pt x="1" y="214"/>
                    <a:pt x="135" y="214"/>
                    <a:pt x="135" y="214"/>
                  </a:cubicBezTo>
                  <a:cubicBezTo>
                    <a:pt x="135" y="214"/>
                    <a:pt x="242" y="214"/>
                    <a:pt x="242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6"/>
            <p:cNvSpPr/>
            <p:nvPr/>
          </p:nvSpPr>
          <p:spPr>
            <a:xfrm>
              <a:off x="2456593" y="3912467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107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214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6"/>
            <p:cNvSpPr/>
            <p:nvPr/>
          </p:nvSpPr>
          <p:spPr>
            <a:xfrm>
              <a:off x="2624328" y="391246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lnTo>
                    <a:pt x="0" y="107"/>
                  </a:lnTo>
                  <a:lnTo>
                    <a:pt x="108" y="214"/>
                  </a:lnTo>
                  <a:cubicBezTo>
                    <a:pt x="215" y="214"/>
                    <a:pt x="215" y="214"/>
                    <a:pt x="215" y="107"/>
                  </a:cubicBezTo>
                  <a:cubicBezTo>
                    <a:pt x="215" y="107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6"/>
            <p:cNvSpPr/>
            <p:nvPr/>
          </p:nvSpPr>
          <p:spPr>
            <a:xfrm>
              <a:off x="2802073" y="391246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107"/>
                    <a:pt x="1" y="107"/>
                  </a:cubicBezTo>
                  <a:cubicBezTo>
                    <a:pt x="1" y="214"/>
                    <a:pt x="1" y="214"/>
                    <a:pt x="108" y="214"/>
                  </a:cubicBezTo>
                  <a:cubicBezTo>
                    <a:pt x="108" y="214"/>
                    <a:pt x="215" y="214"/>
                    <a:pt x="215" y="107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6"/>
            <p:cNvSpPr/>
            <p:nvPr/>
          </p:nvSpPr>
          <p:spPr>
            <a:xfrm>
              <a:off x="2278754" y="4057657"/>
              <a:ext cx="22639" cy="22639"/>
            </a:xfrm>
            <a:custGeom>
              <a:rect b="b" l="l" r="r" t="t"/>
              <a:pathLst>
                <a:path extrusionOk="0" h="242" w="242">
                  <a:moveTo>
                    <a:pt x="135" y="1"/>
                  </a:moveTo>
                  <a:lnTo>
                    <a:pt x="1" y="108"/>
                  </a:lnTo>
                  <a:lnTo>
                    <a:pt x="135" y="242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6"/>
            <p:cNvSpPr/>
            <p:nvPr/>
          </p:nvSpPr>
          <p:spPr>
            <a:xfrm>
              <a:off x="2456593" y="4057657"/>
              <a:ext cx="10103" cy="22639"/>
            </a:xfrm>
            <a:custGeom>
              <a:rect b="b" l="l" r="r" t="t"/>
              <a:pathLst>
                <a:path extrusionOk="0" h="242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cubicBezTo>
                    <a:pt x="0" y="108"/>
                    <a:pt x="0" y="242"/>
                    <a:pt x="107" y="242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6"/>
            <p:cNvSpPr/>
            <p:nvPr/>
          </p:nvSpPr>
          <p:spPr>
            <a:xfrm>
              <a:off x="2624328" y="405765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0" y="108"/>
                  </a:lnTo>
                  <a:lnTo>
                    <a:pt x="108" y="242"/>
                  </a:lnTo>
                  <a:cubicBezTo>
                    <a:pt x="215" y="242"/>
                    <a:pt x="215" y="108"/>
                    <a:pt x="215" y="108"/>
                  </a:cubicBezTo>
                  <a:cubicBezTo>
                    <a:pt x="215" y="108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6"/>
            <p:cNvSpPr/>
            <p:nvPr/>
          </p:nvSpPr>
          <p:spPr>
            <a:xfrm>
              <a:off x="2802073" y="405765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42"/>
                    <a:pt x="108" y="242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6"/>
            <p:cNvSpPr/>
            <p:nvPr/>
          </p:nvSpPr>
          <p:spPr>
            <a:xfrm>
              <a:off x="2278754" y="4205372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1"/>
                  </a:moveTo>
                  <a:lnTo>
                    <a:pt x="1" y="108"/>
                  </a:lnTo>
                  <a:lnTo>
                    <a:pt x="135" y="215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6"/>
            <p:cNvSpPr/>
            <p:nvPr/>
          </p:nvSpPr>
          <p:spPr>
            <a:xfrm>
              <a:off x="2456593" y="4205372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lnTo>
                    <a:pt x="0" y="215"/>
                  </a:lnTo>
                  <a:cubicBezTo>
                    <a:pt x="107" y="215"/>
                    <a:pt x="107" y="108"/>
                    <a:pt x="107" y="108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6"/>
            <p:cNvSpPr/>
            <p:nvPr/>
          </p:nvSpPr>
          <p:spPr>
            <a:xfrm>
              <a:off x="2624328" y="420537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lnTo>
                    <a:pt x="0" y="108"/>
                  </a:lnTo>
                  <a:cubicBezTo>
                    <a:pt x="108" y="108"/>
                    <a:pt x="108" y="215"/>
                    <a:pt x="108" y="215"/>
                  </a:cubicBezTo>
                  <a:cubicBezTo>
                    <a:pt x="215" y="215"/>
                    <a:pt x="215" y="108"/>
                    <a:pt x="215" y="108"/>
                  </a:cubicBez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6"/>
            <p:cNvSpPr/>
            <p:nvPr/>
          </p:nvSpPr>
          <p:spPr>
            <a:xfrm>
              <a:off x="2802073" y="420537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15"/>
                    <a:pt x="108" y="215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6"/>
            <p:cNvSpPr/>
            <p:nvPr/>
          </p:nvSpPr>
          <p:spPr>
            <a:xfrm>
              <a:off x="2278754" y="4350656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cubicBezTo>
                    <a:pt x="135" y="0"/>
                    <a:pt x="1" y="0"/>
                    <a:pt x="1" y="107"/>
                  </a:cubicBezTo>
                  <a:lnTo>
                    <a:pt x="135" y="214"/>
                  </a:lnTo>
                  <a:lnTo>
                    <a:pt x="242" y="107"/>
                  </a:lnTo>
                  <a:cubicBezTo>
                    <a:pt x="242" y="0"/>
                    <a:pt x="135" y="0"/>
                    <a:pt x="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6"/>
            <p:cNvSpPr/>
            <p:nvPr/>
          </p:nvSpPr>
          <p:spPr>
            <a:xfrm>
              <a:off x="2456593" y="4350656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107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6"/>
            <p:cNvSpPr/>
            <p:nvPr/>
          </p:nvSpPr>
          <p:spPr>
            <a:xfrm>
              <a:off x="2624328" y="4350656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08" y="0"/>
                    <a:pt x="0" y="0"/>
                    <a:pt x="0" y="107"/>
                  </a:cubicBezTo>
                  <a:cubicBezTo>
                    <a:pt x="108" y="107"/>
                    <a:pt x="108" y="107"/>
                    <a:pt x="108" y="214"/>
                  </a:cubicBezTo>
                  <a:cubicBezTo>
                    <a:pt x="215" y="214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6"/>
            <p:cNvSpPr/>
            <p:nvPr/>
          </p:nvSpPr>
          <p:spPr>
            <a:xfrm>
              <a:off x="2802073" y="4350656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08" y="214"/>
                  </a:cubicBezTo>
                  <a:lnTo>
                    <a:pt x="215" y="107"/>
                  </a:lnTo>
                  <a:cubicBezTo>
                    <a:pt x="215" y="0"/>
                    <a:pt x="10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6"/>
            <p:cNvSpPr/>
            <p:nvPr/>
          </p:nvSpPr>
          <p:spPr>
            <a:xfrm>
              <a:off x="2278754" y="4495845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6"/>
            <p:cNvSpPr/>
            <p:nvPr/>
          </p:nvSpPr>
          <p:spPr>
            <a:xfrm>
              <a:off x="2456593" y="4495845"/>
              <a:ext cx="10103" cy="15342"/>
            </a:xfrm>
            <a:custGeom>
              <a:rect b="b" l="l" r="r" t="t"/>
              <a:pathLst>
                <a:path extrusionOk="0" h="164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cubicBezTo>
                    <a:pt x="32" y="148"/>
                    <a:pt x="55" y="164"/>
                    <a:pt x="70" y="164"/>
                  </a:cubicBezTo>
                  <a:cubicBezTo>
                    <a:pt x="107" y="164"/>
                    <a:pt x="107" y="76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6"/>
            <p:cNvSpPr/>
            <p:nvPr/>
          </p:nvSpPr>
          <p:spPr>
            <a:xfrm>
              <a:off x="2624328" y="4495845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6"/>
            <p:cNvSpPr/>
            <p:nvPr/>
          </p:nvSpPr>
          <p:spPr>
            <a:xfrm>
              <a:off x="2802073" y="4495845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6"/>
            <p:cNvSpPr/>
            <p:nvPr/>
          </p:nvSpPr>
          <p:spPr>
            <a:xfrm>
              <a:off x="2278754" y="4643561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6"/>
            <p:cNvSpPr/>
            <p:nvPr/>
          </p:nvSpPr>
          <p:spPr>
            <a:xfrm>
              <a:off x="2456593" y="4643561"/>
              <a:ext cx="10103" cy="10103"/>
            </a:xfrm>
            <a:custGeom>
              <a:rect b="b" l="l" r="r" t="t"/>
              <a:pathLst>
                <a:path extrusionOk="0" h="108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6"/>
            <p:cNvSpPr/>
            <p:nvPr/>
          </p:nvSpPr>
          <p:spPr>
            <a:xfrm>
              <a:off x="2624328" y="4643561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6"/>
            <p:cNvSpPr/>
            <p:nvPr/>
          </p:nvSpPr>
          <p:spPr>
            <a:xfrm>
              <a:off x="2802073" y="4643561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0" name="Google Shape;330;p36"/>
          <p:cNvGrpSpPr/>
          <p:nvPr/>
        </p:nvGrpSpPr>
        <p:grpSpPr>
          <a:xfrm flipH="1">
            <a:off x="1412772" y="4130692"/>
            <a:ext cx="541000" cy="741197"/>
            <a:chOff x="548547" y="2097130"/>
            <a:chExt cx="541000" cy="741197"/>
          </a:xfrm>
        </p:grpSpPr>
        <p:sp>
          <p:nvSpPr>
            <p:cNvPr id="331" name="Google Shape;331;p36"/>
            <p:cNvSpPr/>
            <p:nvPr/>
          </p:nvSpPr>
          <p:spPr>
            <a:xfrm>
              <a:off x="548547" y="2097130"/>
              <a:ext cx="20113" cy="14500"/>
            </a:xfrm>
            <a:custGeom>
              <a:rect b="b" l="l" r="r" t="t"/>
              <a:pathLst>
                <a:path extrusionOk="0" h="155" w="215">
                  <a:moveTo>
                    <a:pt x="108" y="0"/>
                  </a:moveTo>
                  <a:cubicBezTo>
                    <a:pt x="108" y="0"/>
                    <a:pt x="1" y="0"/>
                    <a:pt x="1" y="107"/>
                  </a:cubicBezTo>
                  <a:lnTo>
                    <a:pt x="108" y="107"/>
                  </a:lnTo>
                  <a:cubicBezTo>
                    <a:pt x="143" y="143"/>
                    <a:pt x="167" y="155"/>
                    <a:pt x="183" y="155"/>
                  </a:cubicBezTo>
                  <a:cubicBezTo>
                    <a:pt x="215" y="155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6"/>
            <p:cNvSpPr/>
            <p:nvPr/>
          </p:nvSpPr>
          <p:spPr>
            <a:xfrm>
              <a:off x="726386" y="2097130"/>
              <a:ext cx="20113" cy="14500"/>
            </a:xfrm>
            <a:custGeom>
              <a:rect b="b" l="l" r="r" t="t"/>
              <a:pathLst>
                <a:path extrusionOk="0" h="155" w="215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107" y="107"/>
                  </a:lnTo>
                  <a:cubicBezTo>
                    <a:pt x="107" y="143"/>
                    <a:pt x="119" y="155"/>
                    <a:pt x="135" y="155"/>
                  </a:cubicBezTo>
                  <a:cubicBezTo>
                    <a:pt x="167" y="155"/>
                    <a:pt x="214" y="107"/>
                    <a:pt x="214" y="107"/>
                  </a:cubicBezTo>
                  <a:cubicBezTo>
                    <a:pt x="214" y="0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6"/>
            <p:cNvSpPr/>
            <p:nvPr/>
          </p:nvSpPr>
          <p:spPr>
            <a:xfrm>
              <a:off x="901605" y="2097130"/>
              <a:ext cx="12629" cy="20113"/>
            </a:xfrm>
            <a:custGeom>
              <a:rect b="b" l="l" r="r" t="t"/>
              <a:pathLst>
                <a:path extrusionOk="0" h="215" w="135">
                  <a:moveTo>
                    <a:pt x="135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35" y="214"/>
                  </a:cubicBezTo>
                  <a:lnTo>
                    <a:pt x="135" y="10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6"/>
            <p:cNvSpPr/>
            <p:nvPr/>
          </p:nvSpPr>
          <p:spPr>
            <a:xfrm>
              <a:off x="1069340" y="2097130"/>
              <a:ext cx="20207" cy="14500"/>
            </a:xfrm>
            <a:custGeom>
              <a:rect b="b" l="l" r="r" t="t"/>
              <a:pathLst>
                <a:path extrusionOk="0" h="155" w="216">
                  <a:moveTo>
                    <a:pt x="108" y="0"/>
                  </a:moveTo>
                  <a:cubicBezTo>
                    <a:pt x="108" y="0"/>
                    <a:pt x="1" y="0"/>
                    <a:pt x="1" y="107"/>
                  </a:cubicBezTo>
                  <a:lnTo>
                    <a:pt x="108" y="107"/>
                  </a:lnTo>
                  <a:cubicBezTo>
                    <a:pt x="144" y="143"/>
                    <a:pt x="168" y="155"/>
                    <a:pt x="183" y="155"/>
                  </a:cubicBezTo>
                  <a:cubicBezTo>
                    <a:pt x="215" y="155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6"/>
            <p:cNvSpPr/>
            <p:nvPr/>
          </p:nvSpPr>
          <p:spPr>
            <a:xfrm>
              <a:off x="548547" y="2242319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6"/>
            <p:cNvSpPr/>
            <p:nvPr/>
          </p:nvSpPr>
          <p:spPr>
            <a:xfrm>
              <a:off x="726386" y="2242319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cubicBezTo>
                    <a:pt x="107" y="148"/>
                    <a:pt x="117" y="164"/>
                    <a:pt x="130" y="164"/>
                  </a:cubicBezTo>
                  <a:cubicBezTo>
                    <a:pt x="162" y="164"/>
                    <a:pt x="214" y="76"/>
                    <a:pt x="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6"/>
            <p:cNvSpPr/>
            <p:nvPr/>
          </p:nvSpPr>
          <p:spPr>
            <a:xfrm>
              <a:off x="901605" y="2242319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35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135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6"/>
            <p:cNvSpPr/>
            <p:nvPr/>
          </p:nvSpPr>
          <p:spPr>
            <a:xfrm>
              <a:off x="1069340" y="2242319"/>
              <a:ext cx="20207" cy="15342"/>
            </a:xfrm>
            <a:custGeom>
              <a:rect b="b" l="l" r="r" t="t"/>
              <a:pathLst>
                <a:path extrusionOk="0" h="164" w="216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108" y="108"/>
                  </a:lnTo>
                  <a:cubicBezTo>
                    <a:pt x="140" y="148"/>
                    <a:pt x="163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6"/>
            <p:cNvSpPr/>
            <p:nvPr/>
          </p:nvSpPr>
          <p:spPr>
            <a:xfrm>
              <a:off x="548547" y="2390035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6"/>
            <p:cNvSpPr/>
            <p:nvPr/>
          </p:nvSpPr>
          <p:spPr>
            <a:xfrm>
              <a:off x="726386" y="2390035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214" y="108"/>
                  </a:lnTo>
                  <a:cubicBezTo>
                    <a:pt x="214" y="1"/>
                    <a:pt x="107" y="1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6"/>
            <p:cNvSpPr/>
            <p:nvPr/>
          </p:nvSpPr>
          <p:spPr>
            <a:xfrm>
              <a:off x="901605" y="2390035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35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135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6"/>
            <p:cNvSpPr/>
            <p:nvPr/>
          </p:nvSpPr>
          <p:spPr>
            <a:xfrm>
              <a:off x="1069340" y="2390035"/>
              <a:ext cx="20207" cy="10103"/>
            </a:xfrm>
            <a:custGeom>
              <a:rect b="b" l="l" r="r" t="t"/>
              <a:pathLst>
                <a:path extrusionOk="0" h="108" w="216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6"/>
            <p:cNvSpPr/>
            <p:nvPr/>
          </p:nvSpPr>
          <p:spPr>
            <a:xfrm>
              <a:off x="548547" y="2535318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" y="0"/>
                  </a:moveTo>
                  <a:cubicBezTo>
                    <a:pt x="1" y="107"/>
                    <a:pt x="108" y="107"/>
                    <a:pt x="108" y="107"/>
                  </a:cubicBezTo>
                  <a:cubicBezTo>
                    <a:pt x="215" y="107"/>
                    <a:pt x="215" y="107"/>
                    <a:pt x="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6"/>
            <p:cNvSpPr/>
            <p:nvPr/>
          </p:nvSpPr>
          <p:spPr>
            <a:xfrm>
              <a:off x="726386" y="2535318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0" y="0"/>
                  </a:moveTo>
                  <a:cubicBezTo>
                    <a:pt x="0" y="107"/>
                    <a:pt x="0" y="107"/>
                    <a:pt x="107" y="107"/>
                  </a:cubicBezTo>
                  <a:cubicBezTo>
                    <a:pt x="107" y="107"/>
                    <a:pt x="214" y="107"/>
                    <a:pt x="2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6"/>
            <p:cNvSpPr/>
            <p:nvPr/>
          </p:nvSpPr>
          <p:spPr>
            <a:xfrm>
              <a:off x="901605" y="2535318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" y="0"/>
                  </a:moveTo>
                  <a:cubicBezTo>
                    <a:pt x="1" y="107"/>
                    <a:pt x="1" y="107"/>
                    <a:pt x="135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6"/>
            <p:cNvSpPr/>
            <p:nvPr/>
          </p:nvSpPr>
          <p:spPr>
            <a:xfrm>
              <a:off x="1069340" y="2535318"/>
              <a:ext cx="20207" cy="10103"/>
            </a:xfrm>
            <a:custGeom>
              <a:rect b="b" l="l" r="r" t="t"/>
              <a:pathLst>
                <a:path extrusionOk="0" h="108" w="216">
                  <a:moveTo>
                    <a:pt x="1" y="0"/>
                  </a:moveTo>
                  <a:cubicBezTo>
                    <a:pt x="1" y="107"/>
                    <a:pt x="108" y="107"/>
                    <a:pt x="108" y="107"/>
                  </a:cubicBezTo>
                  <a:cubicBezTo>
                    <a:pt x="215" y="107"/>
                    <a:pt x="215" y="107"/>
                    <a:pt x="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6"/>
            <p:cNvSpPr/>
            <p:nvPr/>
          </p:nvSpPr>
          <p:spPr>
            <a:xfrm>
              <a:off x="548547" y="2676391"/>
              <a:ext cx="20113" cy="14220"/>
            </a:xfrm>
            <a:custGeom>
              <a:rect b="b" l="l" r="r" t="t"/>
              <a:pathLst>
                <a:path extrusionOk="0" h="152" w="215">
                  <a:moveTo>
                    <a:pt x="86" y="0"/>
                  </a:moveTo>
                  <a:cubicBezTo>
                    <a:pt x="54" y="0"/>
                    <a:pt x="1" y="76"/>
                    <a:pt x="1" y="152"/>
                  </a:cubicBezTo>
                  <a:lnTo>
                    <a:pt x="108" y="152"/>
                  </a:lnTo>
                  <a:cubicBezTo>
                    <a:pt x="215" y="152"/>
                    <a:pt x="215" y="152"/>
                    <a:pt x="215" y="45"/>
                  </a:cubicBezTo>
                  <a:lnTo>
                    <a:pt x="108" y="45"/>
                  </a:lnTo>
                  <a:cubicBezTo>
                    <a:pt x="108" y="13"/>
                    <a:pt x="99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6"/>
            <p:cNvSpPr/>
            <p:nvPr/>
          </p:nvSpPr>
          <p:spPr>
            <a:xfrm>
              <a:off x="726386" y="2676391"/>
              <a:ext cx="20113" cy="14220"/>
            </a:xfrm>
            <a:custGeom>
              <a:rect b="b" l="l" r="r" t="t"/>
              <a:pathLst>
                <a:path extrusionOk="0" h="152" w="215">
                  <a:moveTo>
                    <a:pt x="38" y="0"/>
                  </a:moveTo>
                  <a:cubicBezTo>
                    <a:pt x="0" y="0"/>
                    <a:pt x="0" y="76"/>
                    <a:pt x="0" y="152"/>
                  </a:cubicBezTo>
                  <a:lnTo>
                    <a:pt x="107" y="152"/>
                  </a:lnTo>
                  <a:cubicBezTo>
                    <a:pt x="107" y="152"/>
                    <a:pt x="214" y="152"/>
                    <a:pt x="214" y="45"/>
                  </a:cubicBezTo>
                  <a:lnTo>
                    <a:pt x="107" y="45"/>
                  </a:lnTo>
                  <a:cubicBezTo>
                    <a:pt x="76" y="13"/>
                    <a:pt x="54" y="0"/>
                    <a:pt x="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>
              <a:off x="901605" y="2680507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" y="1"/>
                  </a:moveTo>
                  <a:cubicBezTo>
                    <a:pt x="1" y="108"/>
                    <a:pt x="1" y="108"/>
                    <a:pt x="135" y="108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6"/>
            <p:cNvSpPr/>
            <p:nvPr/>
          </p:nvSpPr>
          <p:spPr>
            <a:xfrm>
              <a:off x="1069340" y="2676391"/>
              <a:ext cx="20207" cy="14220"/>
            </a:xfrm>
            <a:custGeom>
              <a:rect b="b" l="l" r="r" t="t"/>
              <a:pathLst>
                <a:path extrusionOk="0" h="152" w="216">
                  <a:moveTo>
                    <a:pt x="86" y="0"/>
                  </a:moveTo>
                  <a:cubicBezTo>
                    <a:pt x="55" y="0"/>
                    <a:pt x="1" y="76"/>
                    <a:pt x="1" y="152"/>
                  </a:cubicBezTo>
                  <a:lnTo>
                    <a:pt x="108" y="152"/>
                  </a:lnTo>
                  <a:cubicBezTo>
                    <a:pt x="215" y="152"/>
                    <a:pt x="215" y="152"/>
                    <a:pt x="215" y="45"/>
                  </a:cubicBezTo>
                  <a:lnTo>
                    <a:pt x="108" y="45"/>
                  </a:lnTo>
                  <a:cubicBezTo>
                    <a:pt x="108" y="13"/>
                    <a:pt x="99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6"/>
            <p:cNvSpPr/>
            <p:nvPr/>
          </p:nvSpPr>
          <p:spPr>
            <a:xfrm>
              <a:off x="548547" y="281568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1" y="135"/>
                  </a:lnTo>
                  <a:lnTo>
                    <a:pt x="108" y="242"/>
                  </a:lnTo>
                  <a:cubicBezTo>
                    <a:pt x="215" y="242"/>
                    <a:pt x="215" y="242"/>
                    <a:pt x="215" y="135"/>
                  </a:cubicBez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6"/>
            <p:cNvSpPr/>
            <p:nvPr/>
          </p:nvSpPr>
          <p:spPr>
            <a:xfrm>
              <a:off x="726386" y="281568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7" y="1"/>
                  </a:moveTo>
                  <a:cubicBezTo>
                    <a:pt x="0" y="1"/>
                    <a:pt x="0" y="135"/>
                    <a:pt x="0" y="135"/>
                  </a:cubicBezTo>
                  <a:cubicBezTo>
                    <a:pt x="0" y="242"/>
                    <a:pt x="0" y="242"/>
                    <a:pt x="107" y="242"/>
                  </a:cubicBezTo>
                  <a:cubicBezTo>
                    <a:pt x="107" y="242"/>
                    <a:pt x="214" y="242"/>
                    <a:pt x="214" y="135"/>
                  </a:cubicBezTo>
                  <a:cubicBezTo>
                    <a:pt x="214" y="135"/>
                    <a:pt x="107" y="135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6"/>
            <p:cNvSpPr/>
            <p:nvPr/>
          </p:nvSpPr>
          <p:spPr>
            <a:xfrm>
              <a:off x="901605" y="2815687"/>
              <a:ext cx="12629" cy="22639"/>
            </a:xfrm>
            <a:custGeom>
              <a:rect b="b" l="l" r="r" t="t"/>
              <a:pathLst>
                <a:path extrusionOk="0" h="242" w="135">
                  <a:moveTo>
                    <a:pt x="135" y="1"/>
                  </a:moveTo>
                  <a:cubicBezTo>
                    <a:pt x="1" y="1"/>
                    <a:pt x="1" y="135"/>
                    <a:pt x="1" y="135"/>
                  </a:cubicBezTo>
                  <a:cubicBezTo>
                    <a:pt x="1" y="242"/>
                    <a:pt x="1" y="242"/>
                    <a:pt x="135" y="242"/>
                  </a:cubicBezTo>
                  <a:lnTo>
                    <a:pt x="135" y="1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6"/>
            <p:cNvSpPr/>
            <p:nvPr/>
          </p:nvSpPr>
          <p:spPr>
            <a:xfrm>
              <a:off x="1069340" y="2815687"/>
              <a:ext cx="20207" cy="22639"/>
            </a:xfrm>
            <a:custGeom>
              <a:rect b="b" l="l" r="r" t="t"/>
              <a:pathLst>
                <a:path extrusionOk="0" h="242" w="216">
                  <a:moveTo>
                    <a:pt x="108" y="1"/>
                  </a:moveTo>
                  <a:lnTo>
                    <a:pt x="1" y="135"/>
                  </a:lnTo>
                  <a:cubicBezTo>
                    <a:pt x="1" y="242"/>
                    <a:pt x="108" y="242"/>
                    <a:pt x="108" y="242"/>
                  </a:cubicBezTo>
                  <a:cubicBezTo>
                    <a:pt x="215" y="242"/>
                    <a:pt x="215" y="242"/>
                    <a:pt x="215" y="135"/>
                  </a:cubicBez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5" name="Google Shape;355;p36"/>
          <p:cNvGrpSpPr/>
          <p:nvPr/>
        </p:nvGrpSpPr>
        <p:grpSpPr>
          <a:xfrm flipH="1">
            <a:off x="5726954" y="313580"/>
            <a:ext cx="543432" cy="741197"/>
            <a:chOff x="2278754" y="3912467"/>
            <a:chExt cx="543432" cy="741197"/>
          </a:xfrm>
        </p:grpSpPr>
        <p:sp>
          <p:nvSpPr>
            <p:cNvPr id="356" name="Google Shape;356;p36"/>
            <p:cNvSpPr/>
            <p:nvPr/>
          </p:nvSpPr>
          <p:spPr>
            <a:xfrm>
              <a:off x="2278754" y="3912467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lnTo>
                    <a:pt x="1" y="107"/>
                  </a:lnTo>
                  <a:cubicBezTo>
                    <a:pt x="1" y="214"/>
                    <a:pt x="135" y="214"/>
                    <a:pt x="135" y="214"/>
                  </a:cubicBezTo>
                  <a:cubicBezTo>
                    <a:pt x="135" y="214"/>
                    <a:pt x="242" y="214"/>
                    <a:pt x="242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6"/>
            <p:cNvSpPr/>
            <p:nvPr/>
          </p:nvSpPr>
          <p:spPr>
            <a:xfrm>
              <a:off x="2456593" y="3912467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107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214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6"/>
            <p:cNvSpPr/>
            <p:nvPr/>
          </p:nvSpPr>
          <p:spPr>
            <a:xfrm>
              <a:off x="2624328" y="391246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lnTo>
                    <a:pt x="0" y="107"/>
                  </a:lnTo>
                  <a:lnTo>
                    <a:pt x="108" y="214"/>
                  </a:lnTo>
                  <a:cubicBezTo>
                    <a:pt x="215" y="214"/>
                    <a:pt x="215" y="214"/>
                    <a:pt x="215" y="107"/>
                  </a:cubicBezTo>
                  <a:cubicBezTo>
                    <a:pt x="215" y="107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6"/>
            <p:cNvSpPr/>
            <p:nvPr/>
          </p:nvSpPr>
          <p:spPr>
            <a:xfrm>
              <a:off x="2802073" y="391246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107"/>
                    <a:pt x="1" y="107"/>
                  </a:cubicBezTo>
                  <a:cubicBezTo>
                    <a:pt x="1" y="214"/>
                    <a:pt x="1" y="214"/>
                    <a:pt x="108" y="214"/>
                  </a:cubicBezTo>
                  <a:cubicBezTo>
                    <a:pt x="108" y="214"/>
                    <a:pt x="215" y="214"/>
                    <a:pt x="215" y="107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>
              <a:off x="2278754" y="4057657"/>
              <a:ext cx="22639" cy="22639"/>
            </a:xfrm>
            <a:custGeom>
              <a:rect b="b" l="l" r="r" t="t"/>
              <a:pathLst>
                <a:path extrusionOk="0" h="242" w="242">
                  <a:moveTo>
                    <a:pt x="135" y="1"/>
                  </a:moveTo>
                  <a:lnTo>
                    <a:pt x="1" y="108"/>
                  </a:lnTo>
                  <a:lnTo>
                    <a:pt x="135" y="242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6"/>
            <p:cNvSpPr/>
            <p:nvPr/>
          </p:nvSpPr>
          <p:spPr>
            <a:xfrm>
              <a:off x="2456593" y="4057657"/>
              <a:ext cx="10103" cy="22639"/>
            </a:xfrm>
            <a:custGeom>
              <a:rect b="b" l="l" r="r" t="t"/>
              <a:pathLst>
                <a:path extrusionOk="0" h="242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cubicBezTo>
                    <a:pt x="0" y="108"/>
                    <a:pt x="0" y="242"/>
                    <a:pt x="107" y="242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6"/>
            <p:cNvSpPr/>
            <p:nvPr/>
          </p:nvSpPr>
          <p:spPr>
            <a:xfrm>
              <a:off x="2624328" y="405765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0" y="108"/>
                  </a:lnTo>
                  <a:lnTo>
                    <a:pt x="108" y="242"/>
                  </a:lnTo>
                  <a:cubicBezTo>
                    <a:pt x="215" y="242"/>
                    <a:pt x="215" y="108"/>
                    <a:pt x="215" y="108"/>
                  </a:cubicBezTo>
                  <a:cubicBezTo>
                    <a:pt x="215" y="108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>
              <a:off x="2802073" y="405765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42"/>
                    <a:pt x="108" y="242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>
              <a:off x="2278754" y="4205372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1"/>
                  </a:moveTo>
                  <a:lnTo>
                    <a:pt x="1" y="108"/>
                  </a:lnTo>
                  <a:lnTo>
                    <a:pt x="135" y="215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>
              <a:off x="2456593" y="4205372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lnTo>
                    <a:pt x="0" y="215"/>
                  </a:lnTo>
                  <a:cubicBezTo>
                    <a:pt x="107" y="215"/>
                    <a:pt x="107" y="108"/>
                    <a:pt x="107" y="108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>
              <a:off x="2624328" y="420537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lnTo>
                    <a:pt x="0" y="108"/>
                  </a:lnTo>
                  <a:cubicBezTo>
                    <a:pt x="108" y="108"/>
                    <a:pt x="108" y="215"/>
                    <a:pt x="108" y="215"/>
                  </a:cubicBezTo>
                  <a:cubicBezTo>
                    <a:pt x="215" y="215"/>
                    <a:pt x="215" y="108"/>
                    <a:pt x="215" y="108"/>
                  </a:cubicBez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>
              <a:off x="2802073" y="420537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15"/>
                    <a:pt x="108" y="215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6"/>
            <p:cNvSpPr/>
            <p:nvPr/>
          </p:nvSpPr>
          <p:spPr>
            <a:xfrm>
              <a:off x="2278754" y="4350656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cubicBezTo>
                    <a:pt x="135" y="0"/>
                    <a:pt x="1" y="0"/>
                    <a:pt x="1" y="107"/>
                  </a:cubicBezTo>
                  <a:lnTo>
                    <a:pt x="135" y="214"/>
                  </a:lnTo>
                  <a:lnTo>
                    <a:pt x="242" y="107"/>
                  </a:lnTo>
                  <a:cubicBezTo>
                    <a:pt x="242" y="0"/>
                    <a:pt x="135" y="0"/>
                    <a:pt x="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6"/>
            <p:cNvSpPr/>
            <p:nvPr/>
          </p:nvSpPr>
          <p:spPr>
            <a:xfrm>
              <a:off x="2456593" y="4350656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107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6"/>
            <p:cNvSpPr/>
            <p:nvPr/>
          </p:nvSpPr>
          <p:spPr>
            <a:xfrm>
              <a:off x="2624328" y="4350656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08" y="0"/>
                    <a:pt x="0" y="0"/>
                    <a:pt x="0" y="107"/>
                  </a:cubicBezTo>
                  <a:cubicBezTo>
                    <a:pt x="108" y="107"/>
                    <a:pt x="108" y="107"/>
                    <a:pt x="108" y="214"/>
                  </a:cubicBezTo>
                  <a:cubicBezTo>
                    <a:pt x="215" y="214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6"/>
            <p:cNvSpPr/>
            <p:nvPr/>
          </p:nvSpPr>
          <p:spPr>
            <a:xfrm>
              <a:off x="2802073" y="4350656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08" y="214"/>
                  </a:cubicBezTo>
                  <a:lnTo>
                    <a:pt x="215" y="107"/>
                  </a:lnTo>
                  <a:cubicBezTo>
                    <a:pt x="215" y="0"/>
                    <a:pt x="10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6"/>
            <p:cNvSpPr/>
            <p:nvPr/>
          </p:nvSpPr>
          <p:spPr>
            <a:xfrm>
              <a:off x="2278754" y="4495845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6"/>
            <p:cNvSpPr/>
            <p:nvPr/>
          </p:nvSpPr>
          <p:spPr>
            <a:xfrm>
              <a:off x="2456593" y="4495845"/>
              <a:ext cx="10103" cy="15342"/>
            </a:xfrm>
            <a:custGeom>
              <a:rect b="b" l="l" r="r" t="t"/>
              <a:pathLst>
                <a:path extrusionOk="0" h="164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cubicBezTo>
                    <a:pt x="32" y="148"/>
                    <a:pt x="55" y="164"/>
                    <a:pt x="70" y="164"/>
                  </a:cubicBezTo>
                  <a:cubicBezTo>
                    <a:pt x="107" y="164"/>
                    <a:pt x="107" y="76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6"/>
            <p:cNvSpPr/>
            <p:nvPr/>
          </p:nvSpPr>
          <p:spPr>
            <a:xfrm>
              <a:off x="2624328" y="4495845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6"/>
            <p:cNvSpPr/>
            <p:nvPr/>
          </p:nvSpPr>
          <p:spPr>
            <a:xfrm>
              <a:off x="2802073" y="4495845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6"/>
            <p:cNvSpPr/>
            <p:nvPr/>
          </p:nvSpPr>
          <p:spPr>
            <a:xfrm>
              <a:off x="2278754" y="4643561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6"/>
            <p:cNvSpPr/>
            <p:nvPr/>
          </p:nvSpPr>
          <p:spPr>
            <a:xfrm>
              <a:off x="2456593" y="4643561"/>
              <a:ext cx="10103" cy="10103"/>
            </a:xfrm>
            <a:custGeom>
              <a:rect b="b" l="l" r="r" t="t"/>
              <a:pathLst>
                <a:path extrusionOk="0" h="108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6"/>
            <p:cNvSpPr/>
            <p:nvPr/>
          </p:nvSpPr>
          <p:spPr>
            <a:xfrm>
              <a:off x="2624328" y="4643561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6"/>
            <p:cNvSpPr/>
            <p:nvPr/>
          </p:nvSpPr>
          <p:spPr>
            <a:xfrm>
              <a:off x="2802073" y="4643561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7"/>
          <p:cNvSpPr txBox="1"/>
          <p:nvPr>
            <p:ph type="title"/>
          </p:nvPr>
        </p:nvSpPr>
        <p:spPr>
          <a:xfrm>
            <a:off x="653200" y="274650"/>
            <a:ext cx="3881700" cy="74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385" name="Google Shape;385;p37"/>
          <p:cNvSpPr txBox="1"/>
          <p:nvPr>
            <p:ph idx="1" type="body"/>
          </p:nvPr>
        </p:nvSpPr>
        <p:spPr>
          <a:xfrm>
            <a:off x="4793225" y="1556825"/>
            <a:ext cx="2875800" cy="18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Objective</a:t>
            </a:r>
            <a:endParaRPr b="1" sz="17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D</a:t>
            </a:r>
            <a:r>
              <a:rPr b="1" lang="en" sz="1600"/>
              <a:t>evelop a personalized "Recommendation Engine"</a:t>
            </a:r>
            <a:endParaRPr sz="1300"/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improve customer engagement, increase the average purchase size, and boost overall sales.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700"/>
              <a:t> </a:t>
            </a:r>
            <a:endParaRPr/>
          </a:p>
        </p:txBody>
      </p:sp>
      <p:grpSp>
        <p:nvGrpSpPr>
          <p:cNvPr id="386" name="Google Shape;386;p37"/>
          <p:cNvGrpSpPr/>
          <p:nvPr/>
        </p:nvGrpSpPr>
        <p:grpSpPr>
          <a:xfrm>
            <a:off x="4397899" y="1228100"/>
            <a:ext cx="80672" cy="2276412"/>
            <a:chOff x="240800" y="2465374"/>
            <a:chExt cx="14075" cy="391526"/>
          </a:xfrm>
        </p:grpSpPr>
        <p:sp>
          <p:nvSpPr>
            <p:cNvPr id="387" name="Google Shape;387;p37"/>
            <p:cNvSpPr/>
            <p:nvPr/>
          </p:nvSpPr>
          <p:spPr>
            <a:xfrm>
              <a:off x="240800" y="2465374"/>
              <a:ext cx="11401" cy="285106"/>
            </a:xfrm>
            <a:custGeom>
              <a:rect b="b" l="l" r="r" t="t"/>
              <a:pathLst>
                <a:path extrusionOk="0" h="16409" w="456">
                  <a:moveTo>
                    <a:pt x="0" y="1"/>
                  </a:moveTo>
                  <a:lnTo>
                    <a:pt x="0" y="16408"/>
                  </a:lnTo>
                  <a:lnTo>
                    <a:pt x="455" y="16408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7"/>
            <p:cNvSpPr/>
            <p:nvPr/>
          </p:nvSpPr>
          <p:spPr>
            <a:xfrm>
              <a:off x="240800" y="2777525"/>
              <a:ext cx="13550" cy="9775"/>
            </a:xfrm>
            <a:custGeom>
              <a:rect b="b" l="l" r="r" t="t"/>
              <a:pathLst>
                <a:path extrusionOk="0" h="391" w="542">
                  <a:moveTo>
                    <a:pt x="215" y="1"/>
                  </a:moveTo>
                  <a:cubicBezTo>
                    <a:pt x="67" y="1"/>
                    <a:pt x="0" y="169"/>
                    <a:pt x="0" y="254"/>
                  </a:cubicBezTo>
                  <a:lnTo>
                    <a:pt x="107" y="361"/>
                  </a:lnTo>
                  <a:cubicBezTo>
                    <a:pt x="153" y="382"/>
                    <a:pt x="198" y="391"/>
                    <a:pt x="240" y="391"/>
                  </a:cubicBezTo>
                  <a:cubicBezTo>
                    <a:pt x="418" y="391"/>
                    <a:pt x="542" y="234"/>
                    <a:pt x="455" y="147"/>
                  </a:cubicBezTo>
                  <a:cubicBezTo>
                    <a:pt x="455" y="40"/>
                    <a:pt x="348" y="40"/>
                    <a:pt x="348" y="40"/>
                  </a:cubicBezTo>
                  <a:cubicBezTo>
                    <a:pt x="298" y="12"/>
                    <a:pt x="254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7"/>
            <p:cNvSpPr/>
            <p:nvPr/>
          </p:nvSpPr>
          <p:spPr>
            <a:xfrm>
              <a:off x="240800" y="2811975"/>
              <a:ext cx="14075" cy="10725"/>
            </a:xfrm>
            <a:custGeom>
              <a:rect b="b" l="l" r="r" t="t"/>
              <a:pathLst>
                <a:path extrusionOk="0" h="429" w="563">
                  <a:moveTo>
                    <a:pt x="348" y="0"/>
                  </a:moveTo>
                  <a:cubicBezTo>
                    <a:pt x="107" y="0"/>
                    <a:pt x="0" y="108"/>
                    <a:pt x="0" y="322"/>
                  </a:cubicBezTo>
                  <a:cubicBezTo>
                    <a:pt x="107" y="322"/>
                    <a:pt x="107" y="429"/>
                    <a:pt x="107" y="429"/>
                  </a:cubicBezTo>
                  <a:cubicBezTo>
                    <a:pt x="348" y="429"/>
                    <a:pt x="562" y="322"/>
                    <a:pt x="455" y="108"/>
                  </a:cubicBezTo>
                  <a:lnTo>
                    <a:pt x="3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7"/>
            <p:cNvSpPr/>
            <p:nvPr/>
          </p:nvSpPr>
          <p:spPr>
            <a:xfrm>
              <a:off x="240800" y="2847375"/>
              <a:ext cx="13550" cy="9525"/>
            </a:xfrm>
            <a:custGeom>
              <a:rect b="b" l="l" r="r" t="t"/>
              <a:pathLst>
                <a:path extrusionOk="0" h="381" w="542">
                  <a:moveTo>
                    <a:pt x="224" y="1"/>
                  </a:moveTo>
                  <a:cubicBezTo>
                    <a:pt x="70" y="1"/>
                    <a:pt x="0" y="157"/>
                    <a:pt x="0" y="244"/>
                  </a:cubicBezTo>
                  <a:lnTo>
                    <a:pt x="107" y="351"/>
                  </a:lnTo>
                  <a:cubicBezTo>
                    <a:pt x="153" y="371"/>
                    <a:pt x="198" y="380"/>
                    <a:pt x="240" y="380"/>
                  </a:cubicBezTo>
                  <a:cubicBezTo>
                    <a:pt x="418" y="380"/>
                    <a:pt x="542" y="223"/>
                    <a:pt x="455" y="137"/>
                  </a:cubicBezTo>
                  <a:cubicBezTo>
                    <a:pt x="455" y="30"/>
                    <a:pt x="348" y="30"/>
                    <a:pt x="348" y="30"/>
                  </a:cubicBezTo>
                  <a:cubicBezTo>
                    <a:pt x="302" y="9"/>
                    <a:pt x="261" y="1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1" name="Google Shape;391;p37"/>
          <p:cNvGrpSpPr/>
          <p:nvPr/>
        </p:nvGrpSpPr>
        <p:grpSpPr>
          <a:xfrm>
            <a:off x="396318" y="1228088"/>
            <a:ext cx="8426679" cy="2929625"/>
            <a:chOff x="1890971" y="1788200"/>
            <a:chExt cx="2169979" cy="754416"/>
          </a:xfrm>
        </p:grpSpPr>
        <p:sp>
          <p:nvSpPr>
            <p:cNvPr id="392" name="Google Shape;392;p37"/>
            <p:cNvSpPr/>
            <p:nvPr/>
          </p:nvSpPr>
          <p:spPr>
            <a:xfrm>
              <a:off x="4038175" y="1788200"/>
              <a:ext cx="22775" cy="22775"/>
            </a:xfrm>
            <a:custGeom>
              <a:rect b="b" l="l" r="r" t="t"/>
              <a:pathLst>
                <a:path extrusionOk="0" fill="none" h="911" w="911">
                  <a:moveTo>
                    <a:pt x="910" y="455"/>
                  </a:moveTo>
                  <a:cubicBezTo>
                    <a:pt x="910" y="669"/>
                    <a:pt x="669" y="910"/>
                    <a:pt x="455" y="910"/>
                  </a:cubicBezTo>
                  <a:cubicBezTo>
                    <a:pt x="241" y="910"/>
                    <a:pt x="0" y="669"/>
                    <a:pt x="0" y="455"/>
                  </a:cubicBezTo>
                  <a:cubicBezTo>
                    <a:pt x="0" y="241"/>
                    <a:pt x="241" y="0"/>
                    <a:pt x="455" y="0"/>
                  </a:cubicBezTo>
                  <a:cubicBezTo>
                    <a:pt x="669" y="0"/>
                    <a:pt x="910" y="241"/>
                    <a:pt x="910" y="455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7"/>
            <p:cNvSpPr/>
            <p:nvPr/>
          </p:nvSpPr>
          <p:spPr>
            <a:xfrm>
              <a:off x="3968012" y="2520516"/>
              <a:ext cx="22125" cy="22100"/>
            </a:xfrm>
            <a:custGeom>
              <a:rect b="b" l="l" r="r" t="t"/>
              <a:pathLst>
                <a:path extrusionOk="0" fill="none" h="884" w="885">
                  <a:moveTo>
                    <a:pt x="884" y="429"/>
                  </a:moveTo>
                  <a:cubicBezTo>
                    <a:pt x="884" y="777"/>
                    <a:pt x="777" y="884"/>
                    <a:pt x="456" y="884"/>
                  </a:cubicBezTo>
                  <a:cubicBezTo>
                    <a:pt x="215" y="884"/>
                    <a:pt x="1" y="777"/>
                    <a:pt x="1" y="429"/>
                  </a:cubicBezTo>
                  <a:cubicBezTo>
                    <a:pt x="1" y="214"/>
                    <a:pt x="215" y="0"/>
                    <a:pt x="456" y="0"/>
                  </a:cubicBezTo>
                  <a:cubicBezTo>
                    <a:pt x="777" y="0"/>
                    <a:pt x="884" y="214"/>
                    <a:pt x="884" y="429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7"/>
            <p:cNvSpPr/>
            <p:nvPr/>
          </p:nvSpPr>
          <p:spPr>
            <a:xfrm>
              <a:off x="1890971" y="2312797"/>
              <a:ext cx="52875" cy="50200"/>
            </a:xfrm>
            <a:custGeom>
              <a:rect b="b" l="l" r="r" t="t"/>
              <a:pathLst>
                <a:path extrusionOk="0" fill="none" h="2008" w="2115">
                  <a:moveTo>
                    <a:pt x="1874" y="776"/>
                  </a:moveTo>
                  <a:cubicBezTo>
                    <a:pt x="2115" y="1445"/>
                    <a:pt x="1446" y="2007"/>
                    <a:pt x="776" y="1900"/>
                  </a:cubicBezTo>
                  <a:cubicBezTo>
                    <a:pt x="428" y="1793"/>
                    <a:pt x="214" y="1552"/>
                    <a:pt x="107" y="1231"/>
                  </a:cubicBezTo>
                  <a:cubicBezTo>
                    <a:pt x="0" y="562"/>
                    <a:pt x="536" y="0"/>
                    <a:pt x="1205" y="107"/>
                  </a:cubicBezTo>
                  <a:cubicBezTo>
                    <a:pt x="1553" y="214"/>
                    <a:pt x="1767" y="455"/>
                    <a:pt x="1874" y="776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5" name="Google Shape;395;p37"/>
          <p:cNvGrpSpPr/>
          <p:nvPr/>
        </p:nvGrpSpPr>
        <p:grpSpPr>
          <a:xfrm flipH="1" rot="10800000">
            <a:off x="7880579" y="2059155"/>
            <a:ext cx="543432" cy="741197"/>
            <a:chOff x="2278754" y="3912467"/>
            <a:chExt cx="543432" cy="741197"/>
          </a:xfrm>
        </p:grpSpPr>
        <p:sp>
          <p:nvSpPr>
            <p:cNvPr id="396" name="Google Shape;396;p37"/>
            <p:cNvSpPr/>
            <p:nvPr/>
          </p:nvSpPr>
          <p:spPr>
            <a:xfrm>
              <a:off x="2278754" y="3912467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lnTo>
                    <a:pt x="1" y="107"/>
                  </a:lnTo>
                  <a:cubicBezTo>
                    <a:pt x="1" y="214"/>
                    <a:pt x="135" y="214"/>
                    <a:pt x="135" y="214"/>
                  </a:cubicBezTo>
                  <a:cubicBezTo>
                    <a:pt x="135" y="214"/>
                    <a:pt x="242" y="214"/>
                    <a:pt x="242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7"/>
            <p:cNvSpPr/>
            <p:nvPr/>
          </p:nvSpPr>
          <p:spPr>
            <a:xfrm>
              <a:off x="2456593" y="3912467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107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214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7"/>
            <p:cNvSpPr/>
            <p:nvPr/>
          </p:nvSpPr>
          <p:spPr>
            <a:xfrm>
              <a:off x="2624328" y="391246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lnTo>
                    <a:pt x="0" y="107"/>
                  </a:lnTo>
                  <a:lnTo>
                    <a:pt x="108" y="214"/>
                  </a:lnTo>
                  <a:cubicBezTo>
                    <a:pt x="215" y="214"/>
                    <a:pt x="215" y="214"/>
                    <a:pt x="215" y="107"/>
                  </a:cubicBezTo>
                  <a:cubicBezTo>
                    <a:pt x="215" y="107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7"/>
            <p:cNvSpPr/>
            <p:nvPr/>
          </p:nvSpPr>
          <p:spPr>
            <a:xfrm>
              <a:off x="2802073" y="391246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107"/>
                    <a:pt x="1" y="107"/>
                  </a:cubicBezTo>
                  <a:cubicBezTo>
                    <a:pt x="1" y="214"/>
                    <a:pt x="1" y="214"/>
                    <a:pt x="108" y="214"/>
                  </a:cubicBezTo>
                  <a:cubicBezTo>
                    <a:pt x="108" y="214"/>
                    <a:pt x="215" y="214"/>
                    <a:pt x="215" y="107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7"/>
            <p:cNvSpPr/>
            <p:nvPr/>
          </p:nvSpPr>
          <p:spPr>
            <a:xfrm>
              <a:off x="2278754" y="4057657"/>
              <a:ext cx="22639" cy="22639"/>
            </a:xfrm>
            <a:custGeom>
              <a:rect b="b" l="l" r="r" t="t"/>
              <a:pathLst>
                <a:path extrusionOk="0" h="242" w="242">
                  <a:moveTo>
                    <a:pt x="135" y="1"/>
                  </a:moveTo>
                  <a:lnTo>
                    <a:pt x="1" y="108"/>
                  </a:lnTo>
                  <a:lnTo>
                    <a:pt x="135" y="242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7"/>
            <p:cNvSpPr/>
            <p:nvPr/>
          </p:nvSpPr>
          <p:spPr>
            <a:xfrm>
              <a:off x="2456593" y="4057657"/>
              <a:ext cx="10103" cy="22639"/>
            </a:xfrm>
            <a:custGeom>
              <a:rect b="b" l="l" r="r" t="t"/>
              <a:pathLst>
                <a:path extrusionOk="0" h="242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cubicBezTo>
                    <a:pt x="0" y="108"/>
                    <a:pt x="0" y="242"/>
                    <a:pt x="107" y="242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7"/>
            <p:cNvSpPr/>
            <p:nvPr/>
          </p:nvSpPr>
          <p:spPr>
            <a:xfrm>
              <a:off x="2624328" y="405765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0" y="108"/>
                  </a:lnTo>
                  <a:lnTo>
                    <a:pt x="108" y="242"/>
                  </a:lnTo>
                  <a:cubicBezTo>
                    <a:pt x="215" y="242"/>
                    <a:pt x="215" y="108"/>
                    <a:pt x="215" y="108"/>
                  </a:cubicBezTo>
                  <a:cubicBezTo>
                    <a:pt x="215" y="108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7"/>
            <p:cNvSpPr/>
            <p:nvPr/>
          </p:nvSpPr>
          <p:spPr>
            <a:xfrm>
              <a:off x="2802073" y="405765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42"/>
                    <a:pt x="108" y="242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7"/>
            <p:cNvSpPr/>
            <p:nvPr/>
          </p:nvSpPr>
          <p:spPr>
            <a:xfrm>
              <a:off x="2278754" y="4205372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1"/>
                  </a:moveTo>
                  <a:lnTo>
                    <a:pt x="1" y="108"/>
                  </a:lnTo>
                  <a:lnTo>
                    <a:pt x="135" y="215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7"/>
            <p:cNvSpPr/>
            <p:nvPr/>
          </p:nvSpPr>
          <p:spPr>
            <a:xfrm>
              <a:off x="2456593" y="4205372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lnTo>
                    <a:pt x="0" y="215"/>
                  </a:lnTo>
                  <a:cubicBezTo>
                    <a:pt x="107" y="215"/>
                    <a:pt x="107" y="108"/>
                    <a:pt x="107" y="108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7"/>
            <p:cNvSpPr/>
            <p:nvPr/>
          </p:nvSpPr>
          <p:spPr>
            <a:xfrm>
              <a:off x="2624328" y="420537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lnTo>
                    <a:pt x="0" y="108"/>
                  </a:lnTo>
                  <a:cubicBezTo>
                    <a:pt x="108" y="108"/>
                    <a:pt x="108" y="215"/>
                    <a:pt x="108" y="215"/>
                  </a:cubicBezTo>
                  <a:cubicBezTo>
                    <a:pt x="215" y="215"/>
                    <a:pt x="215" y="108"/>
                    <a:pt x="215" y="108"/>
                  </a:cubicBez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7"/>
            <p:cNvSpPr/>
            <p:nvPr/>
          </p:nvSpPr>
          <p:spPr>
            <a:xfrm>
              <a:off x="2802073" y="420537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15"/>
                    <a:pt x="108" y="215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7"/>
            <p:cNvSpPr/>
            <p:nvPr/>
          </p:nvSpPr>
          <p:spPr>
            <a:xfrm>
              <a:off x="2278754" y="4350656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cubicBezTo>
                    <a:pt x="135" y="0"/>
                    <a:pt x="1" y="0"/>
                    <a:pt x="1" y="107"/>
                  </a:cubicBezTo>
                  <a:lnTo>
                    <a:pt x="135" y="214"/>
                  </a:lnTo>
                  <a:lnTo>
                    <a:pt x="242" y="107"/>
                  </a:lnTo>
                  <a:cubicBezTo>
                    <a:pt x="242" y="0"/>
                    <a:pt x="135" y="0"/>
                    <a:pt x="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7"/>
            <p:cNvSpPr/>
            <p:nvPr/>
          </p:nvSpPr>
          <p:spPr>
            <a:xfrm>
              <a:off x="2456593" y="4350656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107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7"/>
            <p:cNvSpPr/>
            <p:nvPr/>
          </p:nvSpPr>
          <p:spPr>
            <a:xfrm>
              <a:off x="2624328" y="4350656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08" y="0"/>
                    <a:pt x="0" y="0"/>
                    <a:pt x="0" y="107"/>
                  </a:cubicBezTo>
                  <a:cubicBezTo>
                    <a:pt x="108" y="107"/>
                    <a:pt x="108" y="107"/>
                    <a:pt x="108" y="214"/>
                  </a:cubicBezTo>
                  <a:cubicBezTo>
                    <a:pt x="215" y="214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2802073" y="4350656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08" y="214"/>
                  </a:cubicBezTo>
                  <a:lnTo>
                    <a:pt x="215" y="107"/>
                  </a:lnTo>
                  <a:cubicBezTo>
                    <a:pt x="215" y="0"/>
                    <a:pt x="10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2278754" y="4495845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2456593" y="4495845"/>
              <a:ext cx="10103" cy="15342"/>
            </a:xfrm>
            <a:custGeom>
              <a:rect b="b" l="l" r="r" t="t"/>
              <a:pathLst>
                <a:path extrusionOk="0" h="164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cubicBezTo>
                    <a:pt x="32" y="148"/>
                    <a:pt x="55" y="164"/>
                    <a:pt x="70" y="164"/>
                  </a:cubicBezTo>
                  <a:cubicBezTo>
                    <a:pt x="107" y="164"/>
                    <a:pt x="107" y="76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2624328" y="4495845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2802073" y="4495845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2278754" y="4643561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2456593" y="4643561"/>
              <a:ext cx="10103" cy="10103"/>
            </a:xfrm>
            <a:custGeom>
              <a:rect b="b" l="l" r="r" t="t"/>
              <a:pathLst>
                <a:path extrusionOk="0" h="108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2624328" y="4643561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2802073" y="4643561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0" name="Google Shape;420;p37"/>
          <p:cNvSpPr txBox="1"/>
          <p:nvPr/>
        </p:nvSpPr>
        <p:spPr>
          <a:xfrm>
            <a:off x="862725" y="1612150"/>
            <a:ext cx="3220500" cy="21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Current Situation</a:t>
            </a:r>
            <a:endParaRPr b="1" sz="17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Operates on a one-size-fits-all recommendation model</a:t>
            </a:r>
            <a:endParaRPr b="1"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primarily showcasing “most popular” items to all customers.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38"/>
          <p:cNvPicPr preferRelativeResize="0"/>
          <p:nvPr/>
        </p:nvPicPr>
        <p:blipFill rotWithShape="1">
          <a:blip r:embed="rId3">
            <a:alphaModFix/>
          </a:blip>
          <a:srcRect b="10107" l="16723" r="13769" t="15025"/>
          <a:stretch/>
        </p:blipFill>
        <p:spPr>
          <a:xfrm>
            <a:off x="1144100" y="2204750"/>
            <a:ext cx="2565600" cy="2550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426" name="Google Shape;426;p38"/>
          <p:cNvPicPr preferRelativeResize="0"/>
          <p:nvPr/>
        </p:nvPicPr>
        <p:blipFill rotWithShape="1">
          <a:blip r:embed="rId4">
            <a:alphaModFix/>
          </a:blip>
          <a:srcRect b="10615" l="29665" r="8102" t="14523"/>
          <a:stretch/>
        </p:blipFill>
        <p:spPr>
          <a:xfrm>
            <a:off x="5311275" y="2204738"/>
            <a:ext cx="2455200" cy="2440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27" name="Google Shape;427;p38"/>
          <p:cNvSpPr txBox="1"/>
          <p:nvPr>
            <p:ph type="title"/>
          </p:nvPr>
        </p:nvSpPr>
        <p:spPr>
          <a:xfrm>
            <a:off x="653200" y="274650"/>
            <a:ext cx="5656800" cy="119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Insights on Customer Behavior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</a:t>
            </a:r>
            <a:r>
              <a:rPr lang="en" sz="1600"/>
              <a:t>Low customer engagement &amp; missed opportunities for sales</a:t>
            </a:r>
            <a:endParaRPr sz="1600"/>
          </a:p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--Strategy Improvement Needed</a:t>
            </a:r>
            <a:endParaRPr sz="1600"/>
          </a:p>
        </p:txBody>
      </p:sp>
      <p:sp>
        <p:nvSpPr>
          <p:cNvPr id="428" name="Google Shape;428;p38"/>
          <p:cNvSpPr txBox="1"/>
          <p:nvPr/>
        </p:nvSpPr>
        <p:spPr>
          <a:xfrm>
            <a:off x="952475" y="1503675"/>
            <a:ext cx="33432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Proportion of </a:t>
            </a:r>
            <a:r>
              <a:rPr b="1"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Customers By</a:t>
            </a:r>
            <a:r>
              <a:rPr b="1"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Recency</a:t>
            </a:r>
            <a:endParaRPr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9" name="Google Shape;429;p38"/>
          <p:cNvSpPr txBox="1"/>
          <p:nvPr/>
        </p:nvSpPr>
        <p:spPr>
          <a:xfrm>
            <a:off x="4986275" y="1530396"/>
            <a:ext cx="37647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Proportion of Customers By Purchase Tier</a:t>
            </a:r>
            <a:endParaRPr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430" name="Google Shape;430;p38"/>
          <p:cNvCxnSpPr/>
          <p:nvPr/>
        </p:nvCxnSpPr>
        <p:spPr>
          <a:xfrm flipH="1">
            <a:off x="1144100" y="4074350"/>
            <a:ext cx="851100" cy="625800"/>
          </a:xfrm>
          <a:prstGeom prst="bentConnector3">
            <a:avLst>
              <a:gd fmla="val 15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1" name="Google Shape;431;p38"/>
          <p:cNvSpPr txBox="1"/>
          <p:nvPr/>
        </p:nvSpPr>
        <p:spPr>
          <a:xfrm>
            <a:off x="155425" y="4293000"/>
            <a:ext cx="14268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More than 1 year</a:t>
            </a:r>
            <a:endParaRPr b="1"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432" name="Google Shape;432;p38"/>
          <p:cNvCxnSpPr/>
          <p:nvPr/>
        </p:nvCxnSpPr>
        <p:spPr>
          <a:xfrm>
            <a:off x="3196475" y="3997175"/>
            <a:ext cx="763500" cy="663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3" name="Google Shape;433;p38"/>
          <p:cNvSpPr txBox="1"/>
          <p:nvPr/>
        </p:nvSpPr>
        <p:spPr>
          <a:xfrm>
            <a:off x="3797375" y="4540563"/>
            <a:ext cx="11889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Last 1 year</a:t>
            </a:r>
            <a:endParaRPr b="1"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434" name="Google Shape;434;p38"/>
          <p:cNvCxnSpPr/>
          <p:nvPr/>
        </p:nvCxnSpPr>
        <p:spPr>
          <a:xfrm rot="10800000">
            <a:off x="1094125" y="2345325"/>
            <a:ext cx="775800" cy="162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5" name="Google Shape;435;p38"/>
          <p:cNvSpPr txBox="1"/>
          <p:nvPr/>
        </p:nvSpPr>
        <p:spPr>
          <a:xfrm>
            <a:off x="300400" y="1957425"/>
            <a:ext cx="12579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Last 30 days</a:t>
            </a:r>
            <a:endParaRPr b="1"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436" name="Google Shape;436;p38"/>
          <p:cNvCxnSpPr>
            <a:stCxn id="425" idx="0"/>
            <a:endCxn id="437" idx="0"/>
          </p:cNvCxnSpPr>
          <p:nvPr/>
        </p:nvCxnSpPr>
        <p:spPr>
          <a:xfrm rot="-5400000">
            <a:off x="3038450" y="1539800"/>
            <a:ext cx="53400" cy="1276500"/>
          </a:xfrm>
          <a:prstGeom prst="bentConnector3">
            <a:avLst>
              <a:gd fmla="val 546021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8" name="Google Shape;438;p38"/>
          <p:cNvCxnSpPr/>
          <p:nvPr/>
        </p:nvCxnSpPr>
        <p:spPr>
          <a:xfrm>
            <a:off x="3284075" y="2970975"/>
            <a:ext cx="838500" cy="175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7" name="Google Shape;437;p38"/>
          <p:cNvSpPr txBox="1"/>
          <p:nvPr/>
        </p:nvSpPr>
        <p:spPr>
          <a:xfrm>
            <a:off x="3108875" y="2151300"/>
            <a:ext cx="11889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Last 90 days</a:t>
            </a:r>
            <a:endParaRPr b="1"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39" name="Google Shape;439;p38"/>
          <p:cNvSpPr txBox="1"/>
          <p:nvPr/>
        </p:nvSpPr>
        <p:spPr>
          <a:xfrm>
            <a:off x="4197625" y="2938613"/>
            <a:ext cx="10386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Last 6 months</a:t>
            </a:r>
            <a:endParaRPr b="1"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440" name="Google Shape;440;p38"/>
          <p:cNvCxnSpPr/>
          <p:nvPr/>
        </p:nvCxnSpPr>
        <p:spPr>
          <a:xfrm>
            <a:off x="6683275" y="4193425"/>
            <a:ext cx="1168500" cy="266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1" name="Google Shape;441;p38"/>
          <p:cNvSpPr txBox="1"/>
          <p:nvPr/>
        </p:nvSpPr>
        <p:spPr>
          <a:xfrm>
            <a:off x="7925775" y="4237213"/>
            <a:ext cx="1188900" cy="6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3 to 5 purchases</a:t>
            </a:r>
            <a:endParaRPr b="1"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442" name="Google Shape;442;p38"/>
          <p:cNvCxnSpPr>
            <a:endCxn id="443" idx="1"/>
          </p:cNvCxnSpPr>
          <p:nvPr/>
        </p:nvCxnSpPr>
        <p:spPr>
          <a:xfrm>
            <a:off x="7058025" y="2975625"/>
            <a:ext cx="942900" cy="119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3" name="Google Shape;443;p38"/>
          <p:cNvSpPr txBox="1"/>
          <p:nvPr/>
        </p:nvSpPr>
        <p:spPr>
          <a:xfrm>
            <a:off x="8000925" y="2809725"/>
            <a:ext cx="11685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1 to 2 purchases</a:t>
            </a:r>
            <a:endParaRPr b="1"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444" name="Google Shape;444;p38"/>
          <p:cNvCxnSpPr/>
          <p:nvPr/>
        </p:nvCxnSpPr>
        <p:spPr>
          <a:xfrm flipH="1">
            <a:off x="5094325" y="3407200"/>
            <a:ext cx="1064700" cy="327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5" name="Google Shape;445;p38"/>
          <p:cNvSpPr txBox="1"/>
          <p:nvPr/>
        </p:nvSpPr>
        <p:spPr>
          <a:xfrm>
            <a:off x="4017175" y="3577950"/>
            <a:ext cx="14268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More than 10 </a:t>
            </a:r>
            <a:r>
              <a:rPr b="1" lang="en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purchases</a:t>
            </a:r>
            <a:endParaRPr b="1"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446" name="Google Shape;446;p38"/>
          <p:cNvCxnSpPr/>
          <p:nvPr/>
        </p:nvCxnSpPr>
        <p:spPr>
          <a:xfrm rot="5400000">
            <a:off x="5692075" y="4080125"/>
            <a:ext cx="743100" cy="296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7" name="Google Shape;447;p38"/>
          <p:cNvSpPr txBox="1"/>
          <p:nvPr/>
        </p:nvSpPr>
        <p:spPr>
          <a:xfrm>
            <a:off x="5574225" y="4540563"/>
            <a:ext cx="1188900" cy="6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6</a:t>
            </a:r>
            <a:r>
              <a:rPr b="1" lang="en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to 10 purchases</a:t>
            </a:r>
            <a:endParaRPr b="1"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48" name="Google Shape;448;p38"/>
          <p:cNvSpPr txBox="1"/>
          <p:nvPr/>
        </p:nvSpPr>
        <p:spPr>
          <a:xfrm>
            <a:off x="4572000" y="1918325"/>
            <a:ext cx="14820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Single Purchase</a:t>
            </a:r>
            <a:endParaRPr b="1"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449" name="Google Shape;449;p38"/>
          <p:cNvCxnSpPr>
            <a:stCxn id="448" idx="2"/>
          </p:cNvCxnSpPr>
          <p:nvPr/>
        </p:nvCxnSpPr>
        <p:spPr>
          <a:xfrm flipH="1" rot="-5400000">
            <a:off x="5296350" y="2322875"/>
            <a:ext cx="294600" cy="261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9"/>
          <p:cNvSpPr txBox="1"/>
          <p:nvPr>
            <p:ph type="title"/>
          </p:nvPr>
        </p:nvSpPr>
        <p:spPr>
          <a:xfrm>
            <a:off x="54485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&amp; Analytical Goal：New Recommendation </a:t>
            </a:r>
            <a:r>
              <a:rPr lang="en"/>
              <a:t>Engine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39"/>
          <p:cNvSpPr txBox="1"/>
          <p:nvPr>
            <p:ph idx="1" type="subTitle"/>
          </p:nvPr>
        </p:nvSpPr>
        <p:spPr>
          <a:xfrm>
            <a:off x="719600" y="23587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1 </a:t>
            </a:r>
            <a:endParaRPr/>
          </a:p>
        </p:txBody>
      </p:sp>
      <p:sp>
        <p:nvSpPr>
          <p:cNvPr id="456" name="Google Shape;456;p39"/>
          <p:cNvSpPr txBox="1"/>
          <p:nvPr>
            <p:ph idx="2" type="subTitle"/>
          </p:nvPr>
        </p:nvSpPr>
        <p:spPr>
          <a:xfrm>
            <a:off x="720100" y="26586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</a:t>
            </a:r>
            <a:r>
              <a:rPr b="1" lang="en"/>
              <a:t>unsupervised learning</a:t>
            </a:r>
            <a:r>
              <a:rPr lang="en"/>
              <a:t> to segment customers based on their shopping behavior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39"/>
          <p:cNvSpPr txBox="1"/>
          <p:nvPr>
            <p:ph idx="3" type="subTitle"/>
          </p:nvPr>
        </p:nvSpPr>
        <p:spPr>
          <a:xfrm>
            <a:off x="3413500" y="23587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2</a:t>
            </a:r>
            <a:endParaRPr/>
          </a:p>
        </p:txBody>
      </p:sp>
      <p:sp>
        <p:nvSpPr>
          <p:cNvPr id="458" name="Google Shape;458;p39"/>
          <p:cNvSpPr txBox="1"/>
          <p:nvPr>
            <p:ph idx="4" type="subTitle"/>
          </p:nvPr>
        </p:nvSpPr>
        <p:spPr>
          <a:xfrm>
            <a:off x="3413738" y="26586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</a:t>
            </a:r>
            <a:r>
              <a:rPr b="1" lang="en"/>
              <a:t>personalized</a:t>
            </a:r>
            <a:r>
              <a:rPr lang="en"/>
              <a:t> recommendation system based on their preference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39"/>
          <p:cNvSpPr txBox="1"/>
          <p:nvPr>
            <p:ph idx="5" type="subTitle"/>
          </p:nvPr>
        </p:nvSpPr>
        <p:spPr>
          <a:xfrm>
            <a:off x="6107050" y="23587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3 </a:t>
            </a:r>
            <a:endParaRPr/>
          </a:p>
        </p:txBody>
      </p:sp>
      <p:sp>
        <p:nvSpPr>
          <p:cNvPr id="460" name="Google Shape;460;p39"/>
          <p:cNvSpPr txBox="1"/>
          <p:nvPr>
            <p:ph idx="6" type="subTitle"/>
          </p:nvPr>
        </p:nvSpPr>
        <p:spPr>
          <a:xfrm>
            <a:off x="6107100" y="26586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 customer engagement, increase purchase size, and </a:t>
            </a:r>
            <a:r>
              <a:rPr b="1" lang="en"/>
              <a:t>boost overall sales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1" name="Google Shape;461;p39"/>
          <p:cNvGrpSpPr/>
          <p:nvPr/>
        </p:nvGrpSpPr>
        <p:grpSpPr>
          <a:xfrm flipH="1">
            <a:off x="5875692" y="285902"/>
            <a:ext cx="2956954" cy="4721744"/>
            <a:chOff x="4479125" y="1041049"/>
            <a:chExt cx="935952" cy="1494601"/>
          </a:xfrm>
        </p:grpSpPr>
        <p:sp>
          <p:nvSpPr>
            <p:cNvPr id="462" name="Google Shape;462;p39"/>
            <p:cNvSpPr/>
            <p:nvPr/>
          </p:nvSpPr>
          <p:spPr>
            <a:xfrm>
              <a:off x="4810350" y="2482750"/>
              <a:ext cx="53550" cy="52900"/>
            </a:xfrm>
            <a:custGeom>
              <a:rect b="b" l="l" r="r" t="t"/>
              <a:pathLst>
                <a:path extrusionOk="0" fill="none" h="2116" w="2142">
                  <a:moveTo>
                    <a:pt x="1901" y="884"/>
                  </a:moveTo>
                  <a:cubicBezTo>
                    <a:pt x="2142" y="1553"/>
                    <a:pt x="1473" y="2115"/>
                    <a:pt x="804" y="2008"/>
                  </a:cubicBezTo>
                  <a:cubicBezTo>
                    <a:pt x="563" y="1901"/>
                    <a:pt x="242" y="1660"/>
                    <a:pt x="242" y="1339"/>
                  </a:cubicBezTo>
                  <a:cubicBezTo>
                    <a:pt x="1" y="670"/>
                    <a:pt x="563" y="1"/>
                    <a:pt x="1232" y="215"/>
                  </a:cubicBezTo>
                  <a:cubicBezTo>
                    <a:pt x="1580" y="322"/>
                    <a:pt x="1901" y="563"/>
                    <a:pt x="1901" y="884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4640400" y="2418525"/>
              <a:ext cx="22775" cy="22100"/>
            </a:xfrm>
            <a:custGeom>
              <a:rect b="b" l="l" r="r" t="t"/>
              <a:pathLst>
                <a:path extrusionOk="0" fill="none" h="884" w="911">
                  <a:moveTo>
                    <a:pt x="910" y="455"/>
                  </a:moveTo>
                  <a:cubicBezTo>
                    <a:pt x="910" y="669"/>
                    <a:pt x="669" y="884"/>
                    <a:pt x="455" y="884"/>
                  </a:cubicBezTo>
                  <a:cubicBezTo>
                    <a:pt x="241" y="884"/>
                    <a:pt x="0" y="669"/>
                    <a:pt x="0" y="455"/>
                  </a:cubicBezTo>
                  <a:cubicBezTo>
                    <a:pt x="0" y="107"/>
                    <a:pt x="241" y="0"/>
                    <a:pt x="455" y="0"/>
                  </a:cubicBezTo>
                  <a:cubicBezTo>
                    <a:pt x="669" y="0"/>
                    <a:pt x="910" y="107"/>
                    <a:pt x="910" y="455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5392977" y="1041049"/>
              <a:ext cx="22100" cy="22775"/>
            </a:xfrm>
            <a:custGeom>
              <a:rect b="b" l="l" r="r" t="t"/>
              <a:pathLst>
                <a:path extrusionOk="0" fill="none" h="911" w="884">
                  <a:moveTo>
                    <a:pt x="884" y="456"/>
                  </a:moveTo>
                  <a:cubicBezTo>
                    <a:pt x="884" y="804"/>
                    <a:pt x="669" y="911"/>
                    <a:pt x="455" y="911"/>
                  </a:cubicBezTo>
                  <a:cubicBezTo>
                    <a:pt x="107" y="911"/>
                    <a:pt x="0" y="804"/>
                    <a:pt x="0" y="456"/>
                  </a:cubicBezTo>
                  <a:cubicBezTo>
                    <a:pt x="0" y="242"/>
                    <a:pt x="107" y="1"/>
                    <a:pt x="455" y="1"/>
                  </a:cubicBezTo>
                  <a:cubicBezTo>
                    <a:pt x="669" y="1"/>
                    <a:pt x="884" y="242"/>
                    <a:pt x="884" y="456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4479125" y="1922025"/>
              <a:ext cx="50225" cy="50200"/>
            </a:xfrm>
            <a:custGeom>
              <a:rect b="b" l="l" r="r" t="t"/>
              <a:pathLst>
                <a:path extrusionOk="0" fill="none" h="2008" w="2009">
                  <a:moveTo>
                    <a:pt x="1874" y="803"/>
                  </a:moveTo>
                  <a:cubicBezTo>
                    <a:pt x="2008" y="1472"/>
                    <a:pt x="1446" y="2008"/>
                    <a:pt x="777" y="1901"/>
                  </a:cubicBezTo>
                  <a:cubicBezTo>
                    <a:pt x="429" y="1794"/>
                    <a:pt x="215" y="1579"/>
                    <a:pt x="108" y="1231"/>
                  </a:cubicBezTo>
                  <a:cubicBezTo>
                    <a:pt x="1" y="562"/>
                    <a:pt x="536" y="0"/>
                    <a:pt x="1205" y="134"/>
                  </a:cubicBezTo>
                  <a:cubicBezTo>
                    <a:pt x="1553" y="241"/>
                    <a:pt x="1767" y="455"/>
                    <a:pt x="1874" y="803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6" name="Google Shape;466;p39"/>
          <p:cNvGrpSpPr/>
          <p:nvPr/>
        </p:nvGrpSpPr>
        <p:grpSpPr>
          <a:xfrm>
            <a:off x="7880579" y="371505"/>
            <a:ext cx="543432" cy="741197"/>
            <a:chOff x="2878829" y="3023092"/>
            <a:chExt cx="543432" cy="741197"/>
          </a:xfrm>
        </p:grpSpPr>
        <p:sp>
          <p:nvSpPr>
            <p:cNvPr id="467" name="Google Shape;467;p39"/>
            <p:cNvSpPr/>
            <p:nvPr/>
          </p:nvSpPr>
          <p:spPr>
            <a:xfrm>
              <a:off x="2878829" y="3023092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lnTo>
                    <a:pt x="1" y="107"/>
                  </a:lnTo>
                  <a:cubicBezTo>
                    <a:pt x="1" y="214"/>
                    <a:pt x="135" y="214"/>
                    <a:pt x="135" y="214"/>
                  </a:cubicBezTo>
                  <a:cubicBezTo>
                    <a:pt x="135" y="214"/>
                    <a:pt x="242" y="214"/>
                    <a:pt x="242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3056668" y="3023092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107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214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3224403" y="302309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lnTo>
                    <a:pt x="0" y="107"/>
                  </a:lnTo>
                  <a:lnTo>
                    <a:pt x="108" y="214"/>
                  </a:lnTo>
                  <a:cubicBezTo>
                    <a:pt x="215" y="214"/>
                    <a:pt x="215" y="214"/>
                    <a:pt x="215" y="107"/>
                  </a:cubicBezTo>
                  <a:cubicBezTo>
                    <a:pt x="215" y="107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3402148" y="302309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107"/>
                    <a:pt x="1" y="107"/>
                  </a:cubicBezTo>
                  <a:cubicBezTo>
                    <a:pt x="1" y="214"/>
                    <a:pt x="1" y="214"/>
                    <a:pt x="108" y="214"/>
                  </a:cubicBezTo>
                  <a:cubicBezTo>
                    <a:pt x="108" y="214"/>
                    <a:pt x="215" y="214"/>
                    <a:pt x="215" y="107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2878829" y="3168282"/>
              <a:ext cx="22639" cy="22639"/>
            </a:xfrm>
            <a:custGeom>
              <a:rect b="b" l="l" r="r" t="t"/>
              <a:pathLst>
                <a:path extrusionOk="0" h="242" w="242">
                  <a:moveTo>
                    <a:pt x="135" y="1"/>
                  </a:moveTo>
                  <a:lnTo>
                    <a:pt x="1" y="108"/>
                  </a:lnTo>
                  <a:lnTo>
                    <a:pt x="135" y="242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3056668" y="3168282"/>
              <a:ext cx="10103" cy="22639"/>
            </a:xfrm>
            <a:custGeom>
              <a:rect b="b" l="l" r="r" t="t"/>
              <a:pathLst>
                <a:path extrusionOk="0" h="242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cubicBezTo>
                    <a:pt x="0" y="108"/>
                    <a:pt x="0" y="242"/>
                    <a:pt x="107" y="242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3224403" y="3168282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0" y="108"/>
                  </a:lnTo>
                  <a:lnTo>
                    <a:pt x="108" y="242"/>
                  </a:lnTo>
                  <a:cubicBezTo>
                    <a:pt x="215" y="242"/>
                    <a:pt x="215" y="108"/>
                    <a:pt x="215" y="108"/>
                  </a:cubicBezTo>
                  <a:cubicBezTo>
                    <a:pt x="215" y="108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3402148" y="3168282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42"/>
                    <a:pt x="108" y="242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2878829" y="3315997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1"/>
                  </a:moveTo>
                  <a:lnTo>
                    <a:pt x="1" y="108"/>
                  </a:lnTo>
                  <a:lnTo>
                    <a:pt x="135" y="215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3056668" y="3315997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lnTo>
                    <a:pt x="0" y="215"/>
                  </a:lnTo>
                  <a:cubicBezTo>
                    <a:pt x="107" y="215"/>
                    <a:pt x="107" y="108"/>
                    <a:pt x="107" y="108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3224403" y="331599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lnTo>
                    <a:pt x="0" y="108"/>
                  </a:lnTo>
                  <a:cubicBezTo>
                    <a:pt x="108" y="108"/>
                    <a:pt x="108" y="215"/>
                    <a:pt x="108" y="215"/>
                  </a:cubicBezTo>
                  <a:cubicBezTo>
                    <a:pt x="215" y="215"/>
                    <a:pt x="215" y="108"/>
                    <a:pt x="215" y="108"/>
                  </a:cubicBez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3402148" y="331599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15"/>
                    <a:pt x="108" y="215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2878829" y="3461281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cubicBezTo>
                    <a:pt x="135" y="0"/>
                    <a:pt x="1" y="0"/>
                    <a:pt x="1" y="107"/>
                  </a:cubicBezTo>
                  <a:lnTo>
                    <a:pt x="135" y="214"/>
                  </a:lnTo>
                  <a:lnTo>
                    <a:pt x="242" y="107"/>
                  </a:lnTo>
                  <a:cubicBezTo>
                    <a:pt x="242" y="0"/>
                    <a:pt x="135" y="0"/>
                    <a:pt x="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3056668" y="3461281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107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3224403" y="3461281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08" y="0"/>
                    <a:pt x="0" y="0"/>
                    <a:pt x="0" y="107"/>
                  </a:cubicBezTo>
                  <a:cubicBezTo>
                    <a:pt x="108" y="107"/>
                    <a:pt x="108" y="107"/>
                    <a:pt x="108" y="214"/>
                  </a:cubicBezTo>
                  <a:cubicBezTo>
                    <a:pt x="215" y="214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3402148" y="3461281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08" y="214"/>
                  </a:cubicBezTo>
                  <a:lnTo>
                    <a:pt x="215" y="107"/>
                  </a:lnTo>
                  <a:cubicBezTo>
                    <a:pt x="215" y="0"/>
                    <a:pt x="10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2878829" y="3606470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3056668" y="3606470"/>
              <a:ext cx="10103" cy="15342"/>
            </a:xfrm>
            <a:custGeom>
              <a:rect b="b" l="l" r="r" t="t"/>
              <a:pathLst>
                <a:path extrusionOk="0" h="164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cubicBezTo>
                    <a:pt x="32" y="148"/>
                    <a:pt x="55" y="164"/>
                    <a:pt x="70" y="164"/>
                  </a:cubicBezTo>
                  <a:cubicBezTo>
                    <a:pt x="107" y="164"/>
                    <a:pt x="107" y="76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3224403" y="3606470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3402148" y="3606470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2878829" y="3754186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3056668" y="3754186"/>
              <a:ext cx="10103" cy="10103"/>
            </a:xfrm>
            <a:custGeom>
              <a:rect b="b" l="l" r="r" t="t"/>
              <a:pathLst>
                <a:path extrusionOk="0" h="108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3224403" y="3754186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3402148" y="3754186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" name="Google Shape;491;p39"/>
          <p:cNvGrpSpPr/>
          <p:nvPr/>
        </p:nvGrpSpPr>
        <p:grpSpPr>
          <a:xfrm>
            <a:off x="449509" y="1404755"/>
            <a:ext cx="541000" cy="741197"/>
            <a:chOff x="1148622" y="1207755"/>
            <a:chExt cx="541000" cy="741197"/>
          </a:xfrm>
        </p:grpSpPr>
        <p:sp>
          <p:nvSpPr>
            <p:cNvPr id="492" name="Google Shape;492;p39"/>
            <p:cNvSpPr/>
            <p:nvPr/>
          </p:nvSpPr>
          <p:spPr>
            <a:xfrm>
              <a:off x="1148622" y="1207755"/>
              <a:ext cx="20113" cy="14500"/>
            </a:xfrm>
            <a:custGeom>
              <a:rect b="b" l="l" r="r" t="t"/>
              <a:pathLst>
                <a:path extrusionOk="0" h="155" w="215">
                  <a:moveTo>
                    <a:pt x="108" y="0"/>
                  </a:moveTo>
                  <a:cubicBezTo>
                    <a:pt x="108" y="0"/>
                    <a:pt x="1" y="0"/>
                    <a:pt x="1" y="107"/>
                  </a:cubicBezTo>
                  <a:lnTo>
                    <a:pt x="108" y="107"/>
                  </a:lnTo>
                  <a:cubicBezTo>
                    <a:pt x="143" y="143"/>
                    <a:pt x="167" y="155"/>
                    <a:pt x="183" y="155"/>
                  </a:cubicBezTo>
                  <a:cubicBezTo>
                    <a:pt x="215" y="155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1326461" y="1207755"/>
              <a:ext cx="20113" cy="14500"/>
            </a:xfrm>
            <a:custGeom>
              <a:rect b="b" l="l" r="r" t="t"/>
              <a:pathLst>
                <a:path extrusionOk="0" h="155" w="215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107" y="107"/>
                  </a:lnTo>
                  <a:cubicBezTo>
                    <a:pt x="107" y="143"/>
                    <a:pt x="119" y="155"/>
                    <a:pt x="135" y="155"/>
                  </a:cubicBezTo>
                  <a:cubicBezTo>
                    <a:pt x="167" y="155"/>
                    <a:pt x="214" y="107"/>
                    <a:pt x="214" y="107"/>
                  </a:cubicBezTo>
                  <a:cubicBezTo>
                    <a:pt x="214" y="0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1501680" y="1207755"/>
              <a:ext cx="12629" cy="20113"/>
            </a:xfrm>
            <a:custGeom>
              <a:rect b="b" l="l" r="r" t="t"/>
              <a:pathLst>
                <a:path extrusionOk="0" h="215" w="135">
                  <a:moveTo>
                    <a:pt x="135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35" y="214"/>
                  </a:cubicBezTo>
                  <a:lnTo>
                    <a:pt x="135" y="10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1669415" y="1207755"/>
              <a:ext cx="20207" cy="14500"/>
            </a:xfrm>
            <a:custGeom>
              <a:rect b="b" l="l" r="r" t="t"/>
              <a:pathLst>
                <a:path extrusionOk="0" h="155" w="216">
                  <a:moveTo>
                    <a:pt x="108" y="0"/>
                  </a:moveTo>
                  <a:cubicBezTo>
                    <a:pt x="108" y="0"/>
                    <a:pt x="1" y="0"/>
                    <a:pt x="1" y="107"/>
                  </a:cubicBezTo>
                  <a:lnTo>
                    <a:pt x="108" y="107"/>
                  </a:lnTo>
                  <a:cubicBezTo>
                    <a:pt x="144" y="143"/>
                    <a:pt x="168" y="155"/>
                    <a:pt x="183" y="155"/>
                  </a:cubicBezTo>
                  <a:cubicBezTo>
                    <a:pt x="215" y="155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1148622" y="1352944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1326461" y="1352944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cubicBezTo>
                    <a:pt x="107" y="148"/>
                    <a:pt x="117" y="164"/>
                    <a:pt x="130" y="164"/>
                  </a:cubicBezTo>
                  <a:cubicBezTo>
                    <a:pt x="162" y="164"/>
                    <a:pt x="214" y="76"/>
                    <a:pt x="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1501680" y="1352944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35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135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1669415" y="1352944"/>
              <a:ext cx="20207" cy="15342"/>
            </a:xfrm>
            <a:custGeom>
              <a:rect b="b" l="l" r="r" t="t"/>
              <a:pathLst>
                <a:path extrusionOk="0" h="164" w="216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108" y="108"/>
                  </a:lnTo>
                  <a:cubicBezTo>
                    <a:pt x="140" y="148"/>
                    <a:pt x="163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1148622" y="1500660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1326461" y="1500660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214" y="108"/>
                  </a:lnTo>
                  <a:cubicBezTo>
                    <a:pt x="214" y="1"/>
                    <a:pt x="107" y="1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1501680" y="1500660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35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135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1669415" y="1500660"/>
              <a:ext cx="20207" cy="10103"/>
            </a:xfrm>
            <a:custGeom>
              <a:rect b="b" l="l" r="r" t="t"/>
              <a:pathLst>
                <a:path extrusionOk="0" h="108" w="216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1148622" y="1645943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" y="0"/>
                  </a:moveTo>
                  <a:cubicBezTo>
                    <a:pt x="1" y="107"/>
                    <a:pt x="108" y="107"/>
                    <a:pt x="108" y="107"/>
                  </a:cubicBezTo>
                  <a:cubicBezTo>
                    <a:pt x="215" y="107"/>
                    <a:pt x="215" y="107"/>
                    <a:pt x="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1326461" y="1645943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0" y="0"/>
                  </a:moveTo>
                  <a:cubicBezTo>
                    <a:pt x="0" y="107"/>
                    <a:pt x="0" y="107"/>
                    <a:pt x="107" y="107"/>
                  </a:cubicBezTo>
                  <a:cubicBezTo>
                    <a:pt x="107" y="107"/>
                    <a:pt x="214" y="107"/>
                    <a:pt x="2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1501680" y="1645943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" y="0"/>
                  </a:moveTo>
                  <a:cubicBezTo>
                    <a:pt x="1" y="107"/>
                    <a:pt x="1" y="107"/>
                    <a:pt x="135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1669415" y="1645943"/>
              <a:ext cx="20207" cy="10103"/>
            </a:xfrm>
            <a:custGeom>
              <a:rect b="b" l="l" r="r" t="t"/>
              <a:pathLst>
                <a:path extrusionOk="0" h="108" w="216">
                  <a:moveTo>
                    <a:pt x="1" y="0"/>
                  </a:moveTo>
                  <a:cubicBezTo>
                    <a:pt x="1" y="107"/>
                    <a:pt x="108" y="107"/>
                    <a:pt x="108" y="107"/>
                  </a:cubicBezTo>
                  <a:cubicBezTo>
                    <a:pt x="215" y="107"/>
                    <a:pt x="215" y="107"/>
                    <a:pt x="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1148622" y="1787016"/>
              <a:ext cx="20113" cy="14220"/>
            </a:xfrm>
            <a:custGeom>
              <a:rect b="b" l="l" r="r" t="t"/>
              <a:pathLst>
                <a:path extrusionOk="0" h="152" w="215">
                  <a:moveTo>
                    <a:pt x="86" y="0"/>
                  </a:moveTo>
                  <a:cubicBezTo>
                    <a:pt x="54" y="0"/>
                    <a:pt x="1" y="76"/>
                    <a:pt x="1" y="152"/>
                  </a:cubicBezTo>
                  <a:lnTo>
                    <a:pt x="108" y="152"/>
                  </a:lnTo>
                  <a:cubicBezTo>
                    <a:pt x="215" y="152"/>
                    <a:pt x="215" y="152"/>
                    <a:pt x="215" y="45"/>
                  </a:cubicBezTo>
                  <a:lnTo>
                    <a:pt x="108" y="45"/>
                  </a:lnTo>
                  <a:cubicBezTo>
                    <a:pt x="108" y="13"/>
                    <a:pt x="99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1326461" y="1787016"/>
              <a:ext cx="20113" cy="14220"/>
            </a:xfrm>
            <a:custGeom>
              <a:rect b="b" l="l" r="r" t="t"/>
              <a:pathLst>
                <a:path extrusionOk="0" h="152" w="215">
                  <a:moveTo>
                    <a:pt x="38" y="0"/>
                  </a:moveTo>
                  <a:cubicBezTo>
                    <a:pt x="0" y="0"/>
                    <a:pt x="0" y="76"/>
                    <a:pt x="0" y="152"/>
                  </a:cubicBezTo>
                  <a:lnTo>
                    <a:pt x="107" y="152"/>
                  </a:lnTo>
                  <a:cubicBezTo>
                    <a:pt x="107" y="152"/>
                    <a:pt x="214" y="152"/>
                    <a:pt x="214" y="45"/>
                  </a:cubicBezTo>
                  <a:lnTo>
                    <a:pt x="107" y="45"/>
                  </a:lnTo>
                  <a:cubicBezTo>
                    <a:pt x="76" y="13"/>
                    <a:pt x="54" y="0"/>
                    <a:pt x="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1501680" y="1791132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" y="1"/>
                  </a:moveTo>
                  <a:cubicBezTo>
                    <a:pt x="1" y="108"/>
                    <a:pt x="1" y="108"/>
                    <a:pt x="135" y="108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1669415" y="1787016"/>
              <a:ext cx="20207" cy="14220"/>
            </a:xfrm>
            <a:custGeom>
              <a:rect b="b" l="l" r="r" t="t"/>
              <a:pathLst>
                <a:path extrusionOk="0" h="152" w="216">
                  <a:moveTo>
                    <a:pt x="86" y="0"/>
                  </a:moveTo>
                  <a:cubicBezTo>
                    <a:pt x="55" y="0"/>
                    <a:pt x="1" y="76"/>
                    <a:pt x="1" y="152"/>
                  </a:cubicBezTo>
                  <a:lnTo>
                    <a:pt x="108" y="152"/>
                  </a:lnTo>
                  <a:cubicBezTo>
                    <a:pt x="215" y="152"/>
                    <a:pt x="215" y="152"/>
                    <a:pt x="215" y="45"/>
                  </a:cubicBezTo>
                  <a:lnTo>
                    <a:pt x="108" y="45"/>
                  </a:lnTo>
                  <a:cubicBezTo>
                    <a:pt x="108" y="13"/>
                    <a:pt x="99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1148622" y="1926312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1" y="135"/>
                  </a:lnTo>
                  <a:lnTo>
                    <a:pt x="108" y="242"/>
                  </a:lnTo>
                  <a:cubicBezTo>
                    <a:pt x="215" y="242"/>
                    <a:pt x="215" y="242"/>
                    <a:pt x="215" y="135"/>
                  </a:cubicBez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1326461" y="1926312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7" y="1"/>
                  </a:moveTo>
                  <a:cubicBezTo>
                    <a:pt x="0" y="1"/>
                    <a:pt x="0" y="135"/>
                    <a:pt x="0" y="135"/>
                  </a:cubicBezTo>
                  <a:cubicBezTo>
                    <a:pt x="0" y="242"/>
                    <a:pt x="0" y="242"/>
                    <a:pt x="107" y="242"/>
                  </a:cubicBezTo>
                  <a:cubicBezTo>
                    <a:pt x="107" y="242"/>
                    <a:pt x="214" y="242"/>
                    <a:pt x="214" y="135"/>
                  </a:cubicBezTo>
                  <a:cubicBezTo>
                    <a:pt x="214" y="135"/>
                    <a:pt x="107" y="135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1501680" y="1926312"/>
              <a:ext cx="12629" cy="22639"/>
            </a:xfrm>
            <a:custGeom>
              <a:rect b="b" l="l" r="r" t="t"/>
              <a:pathLst>
                <a:path extrusionOk="0" h="242" w="135">
                  <a:moveTo>
                    <a:pt x="135" y="1"/>
                  </a:moveTo>
                  <a:cubicBezTo>
                    <a:pt x="1" y="1"/>
                    <a:pt x="1" y="135"/>
                    <a:pt x="1" y="135"/>
                  </a:cubicBezTo>
                  <a:cubicBezTo>
                    <a:pt x="1" y="242"/>
                    <a:pt x="1" y="242"/>
                    <a:pt x="135" y="242"/>
                  </a:cubicBezTo>
                  <a:lnTo>
                    <a:pt x="135" y="1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1669415" y="1926312"/>
              <a:ext cx="20207" cy="22639"/>
            </a:xfrm>
            <a:custGeom>
              <a:rect b="b" l="l" r="r" t="t"/>
              <a:pathLst>
                <a:path extrusionOk="0" h="242" w="216">
                  <a:moveTo>
                    <a:pt x="108" y="1"/>
                  </a:moveTo>
                  <a:lnTo>
                    <a:pt x="1" y="135"/>
                  </a:lnTo>
                  <a:cubicBezTo>
                    <a:pt x="1" y="242"/>
                    <a:pt x="108" y="242"/>
                    <a:pt x="108" y="242"/>
                  </a:cubicBezTo>
                  <a:cubicBezTo>
                    <a:pt x="215" y="242"/>
                    <a:pt x="215" y="242"/>
                    <a:pt x="215" y="135"/>
                  </a:cubicBez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6" name="Google Shape;516;p39"/>
          <p:cNvGrpSpPr/>
          <p:nvPr/>
        </p:nvGrpSpPr>
        <p:grpSpPr>
          <a:xfrm>
            <a:off x="3536854" y="4132455"/>
            <a:ext cx="543432" cy="741197"/>
            <a:chOff x="2878829" y="3023092"/>
            <a:chExt cx="543432" cy="741197"/>
          </a:xfrm>
        </p:grpSpPr>
        <p:sp>
          <p:nvSpPr>
            <p:cNvPr id="517" name="Google Shape;517;p39"/>
            <p:cNvSpPr/>
            <p:nvPr/>
          </p:nvSpPr>
          <p:spPr>
            <a:xfrm>
              <a:off x="2878829" y="3023092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lnTo>
                    <a:pt x="1" y="107"/>
                  </a:lnTo>
                  <a:cubicBezTo>
                    <a:pt x="1" y="214"/>
                    <a:pt x="135" y="214"/>
                    <a:pt x="135" y="214"/>
                  </a:cubicBezTo>
                  <a:cubicBezTo>
                    <a:pt x="135" y="214"/>
                    <a:pt x="242" y="214"/>
                    <a:pt x="242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9"/>
            <p:cNvSpPr/>
            <p:nvPr/>
          </p:nvSpPr>
          <p:spPr>
            <a:xfrm>
              <a:off x="3056668" y="3023092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107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214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3224403" y="302309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lnTo>
                    <a:pt x="0" y="107"/>
                  </a:lnTo>
                  <a:lnTo>
                    <a:pt x="108" y="214"/>
                  </a:lnTo>
                  <a:cubicBezTo>
                    <a:pt x="215" y="214"/>
                    <a:pt x="215" y="214"/>
                    <a:pt x="215" y="107"/>
                  </a:cubicBezTo>
                  <a:cubicBezTo>
                    <a:pt x="215" y="107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3402148" y="302309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107"/>
                    <a:pt x="1" y="107"/>
                  </a:cubicBezTo>
                  <a:cubicBezTo>
                    <a:pt x="1" y="214"/>
                    <a:pt x="1" y="214"/>
                    <a:pt x="108" y="214"/>
                  </a:cubicBezTo>
                  <a:cubicBezTo>
                    <a:pt x="108" y="214"/>
                    <a:pt x="215" y="214"/>
                    <a:pt x="215" y="107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2878829" y="3168282"/>
              <a:ext cx="22639" cy="22639"/>
            </a:xfrm>
            <a:custGeom>
              <a:rect b="b" l="l" r="r" t="t"/>
              <a:pathLst>
                <a:path extrusionOk="0" h="242" w="242">
                  <a:moveTo>
                    <a:pt x="135" y="1"/>
                  </a:moveTo>
                  <a:lnTo>
                    <a:pt x="1" y="108"/>
                  </a:lnTo>
                  <a:lnTo>
                    <a:pt x="135" y="242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3056668" y="3168282"/>
              <a:ext cx="10103" cy="22639"/>
            </a:xfrm>
            <a:custGeom>
              <a:rect b="b" l="l" r="r" t="t"/>
              <a:pathLst>
                <a:path extrusionOk="0" h="242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cubicBezTo>
                    <a:pt x="0" y="108"/>
                    <a:pt x="0" y="242"/>
                    <a:pt x="107" y="242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3224403" y="3168282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0" y="108"/>
                  </a:lnTo>
                  <a:lnTo>
                    <a:pt x="108" y="242"/>
                  </a:lnTo>
                  <a:cubicBezTo>
                    <a:pt x="215" y="242"/>
                    <a:pt x="215" y="108"/>
                    <a:pt x="215" y="108"/>
                  </a:cubicBezTo>
                  <a:cubicBezTo>
                    <a:pt x="215" y="108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3402148" y="3168282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42"/>
                    <a:pt x="108" y="242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2878829" y="3315997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1"/>
                  </a:moveTo>
                  <a:lnTo>
                    <a:pt x="1" y="108"/>
                  </a:lnTo>
                  <a:lnTo>
                    <a:pt x="135" y="215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3056668" y="3315997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lnTo>
                    <a:pt x="0" y="215"/>
                  </a:lnTo>
                  <a:cubicBezTo>
                    <a:pt x="107" y="215"/>
                    <a:pt x="107" y="108"/>
                    <a:pt x="107" y="108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3224403" y="331599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lnTo>
                    <a:pt x="0" y="108"/>
                  </a:lnTo>
                  <a:cubicBezTo>
                    <a:pt x="108" y="108"/>
                    <a:pt x="108" y="215"/>
                    <a:pt x="108" y="215"/>
                  </a:cubicBezTo>
                  <a:cubicBezTo>
                    <a:pt x="215" y="215"/>
                    <a:pt x="215" y="108"/>
                    <a:pt x="215" y="108"/>
                  </a:cubicBez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3402148" y="331599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15"/>
                    <a:pt x="108" y="215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2878829" y="3461281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cubicBezTo>
                    <a:pt x="135" y="0"/>
                    <a:pt x="1" y="0"/>
                    <a:pt x="1" y="107"/>
                  </a:cubicBezTo>
                  <a:lnTo>
                    <a:pt x="135" y="214"/>
                  </a:lnTo>
                  <a:lnTo>
                    <a:pt x="242" y="107"/>
                  </a:lnTo>
                  <a:cubicBezTo>
                    <a:pt x="242" y="0"/>
                    <a:pt x="135" y="0"/>
                    <a:pt x="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3056668" y="3461281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107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3224403" y="3461281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08" y="0"/>
                    <a:pt x="0" y="0"/>
                    <a:pt x="0" y="107"/>
                  </a:cubicBezTo>
                  <a:cubicBezTo>
                    <a:pt x="108" y="107"/>
                    <a:pt x="108" y="107"/>
                    <a:pt x="108" y="214"/>
                  </a:cubicBezTo>
                  <a:cubicBezTo>
                    <a:pt x="215" y="214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3402148" y="3461281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08" y="214"/>
                  </a:cubicBezTo>
                  <a:lnTo>
                    <a:pt x="215" y="107"/>
                  </a:lnTo>
                  <a:cubicBezTo>
                    <a:pt x="215" y="0"/>
                    <a:pt x="10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2878829" y="3606470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3056668" y="3606470"/>
              <a:ext cx="10103" cy="15342"/>
            </a:xfrm>
            <a:custGeom>
              <a:rect b="b" l="l" r="r" t="t"/>
              <a:pathLst>
                <a:path extrusionOk="0" h="164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cubicBezTo>
                    <a:pt x="32" y="148"/>
                    <a:pt x="55" y="164"/>
                    <a:pt x="70" y="164"/>
                  </a:cubicBezTo>
                  <a:cubicBezTo>
                    <a:pt x="107" y="164"/>
                    <a:pt x="107" y="76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3224403" y="3606470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3402148" y="3606470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2878829" y="3754186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3056668" y="3754186"/>
              <a:ext cx="10103" cy="10103"/>
            </a:xfrm>
            <a:custGeom>
              <a:rect b="b" l="l" r="r" t="t"/>
              <a:pathLst>
                <a:path extrusionOk="0" h="108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3224403" y="3754186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3402148" y="3754186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" name="Google Shape;541;p39"/>
          <p:cNvGrpSpPr/>
          <p:nvPr/>
        </p:nvGrpSpPr>
        <p:grpSpPr>
          <a:xfrm>
            <a:off x="1303042" y="1683035"/>
            <a:ext cx="944340" cy="675689"/>
            <a:chOff x="7070872" y="2410871"/>
            <a:chExt cx="398321" cy="371013"/>
          </a:xfrm>
        </p:grpSpPr>
        <p:sp>
          <p:nvSpPr>
            <p:cNvPr id="542" name="Google Shape;542;p39"/>
            <p:cNvSpPr/>
            <p:nvPr/>
          </p:nvSpPr>
          <p:spPr>
            <a:xfrm>
              <a:off x="7204643" y="2603364"/>
              <a:ext cx="123586" cy="107641"/>
            </a:xfrm>
            <a:custGeom>
              <a:rect b="b" l="l" r="r" t="t"/>
              <a:pathLst>
                <a:path extrusionOk="0" h="3382" w="3883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7203147" y="2410871"/>
              <a:ext cx="133421" cy="178902"/>
            </a:xfrm>
            <a:custGeom>
              <a:rect b="b" l="l" r="r" t="t"/>
              <a:pathLst>
                <a:path extrusionOk="0" h="5621" w="4192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7334245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7070872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6" name="Google Shape;546;p39"/>
          <p:cNvGrpSpPr/>
          <p:nvPr/>
        </p:nvGrpSpPr>
        <p:grpSpPr>
          <a:xfrm>
            <a:off x="4221637" y="1683033"/>
            <a:ext cx="700631" cy="675690"/>
            <a:chOff x="2567841" y="1994124"/>
            <a:chExt cx="399812" cy="306477"/>
          </a:xfrm>
        </p:grpSpPr>
        <p:sp>
          <p:nvSpPr>
            <p:cNvPr id="547" name="Google Shape;547;p39"/>
            <p:cNvSpPr/>
            <p:nvPr/>
          </p:nvSpPr>
          <p:spPr>
            <a:xfrm>
              <a:off x="2567841" y="1994124"/>
              <a:ext cx="399812" cy="306477"/>
            </a:xfrm>
            <a:custGeom>
              <a:rect b="b" l="l" r="r" t="t"/>
              <a:pathLst>
                <a:path extrusionOk="0" h="9621" w="12551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2623237" y="2113963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2623237" y="2017251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0" name="Google Shape;550;p39"/>
          <p:cNvGrpSpPr/>
          <p:nvPr/>
        </p:nvGrpSpPr>
        <p:grpSpPr>
          <a:xfrm>
            <a:off x="6793338" y="1635979"/>
            <a:ext cx="944313" cy="769808"/>
            <a:chOff x="3988156" y="3380210"/>
            <a:chExt cx="353954" cy="318880"/>
          </a:xfrm>
        </p:grpSpPr>
        <p:sp>
          <p:nvSpPr>
            <p:cNvPr id="551" name="Google Shape;551;p39"/>
            <p:cNvSpPr/>
            <p:nvPr/>
          </p:nvSpPr>
          <p:spPr>
            <a:xfrm>
              <a:off x="4134053" y="3446156"/>
              <a:ext cx="28454" cy="49269"/>
            </a:xfrm>
            <a:custGeom>
              <a:rect b="b" l="l" r="r" t="t"/>
              <a:pathLst>
                <a:path extrusionOk="0" h="1548" w="894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4188988" y="3398001"/>
              <a:ext cx="81510" cy="81510"/>
            </a:xfrm>
            <a:custGeom>
              <a:rect b="b" l="l" r="r" t="t"/>
              <a:pathLst>
                <a:path extrusionOk="0" h="2561" w="2561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4090863" y="3380210"/>
              <a:ext cx="195930" cy="146311"/>
            </a:xfrm>
            <a:custGeom>
              <a:rect b="b" l="l" r="r" t="t"/>
              <a:pathLst>
                <a:path extrusionOk="0" h="4597" w="6156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4215914" y="3415061"/>
              <a:ext cx="28072" cy="49301"/>
            </a:xfrm>
            <a:custGeom>
              <a:rect b="b" l="l" r="r" t="t"/>
              <a:pathLst>
                <a:path extrusionOk="0" h="1549" w="882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3988156" y="3495935"/>
              <a:ext cx="353954" cy="203155"/>
            </a:xfrm>
            <a:custGeom>
              <a:rect b="b" l="l" r="r" t="t"/>
              <a:pathLst>
                <a:path extrusionOk="0" h="6383" w="11121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40"/>
          <p:cNvSpPr txBox="1"/>
          <p:nvPr>
            <p:ph type="title"/>
          </p:nvPr>
        </p:nvSpPr>
        <p:spPr>
          <a:xfrm>
            <a:off x="3389825" y="1356150"/>
            <a:ext cx="1172400" cy="128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61" name="Google Shape;561;p40"/>
          <p:cNvSpPr txBox="1"/>
          <p:nvPr>
            <p:ph idx="2" type="title"/>
          </p:nvPr>
        </p:nvSpPr>
        <p:spPr>
          <a:xfrm>
            <a:off x="3507400" y="2586993"/>
            <a:ext cx="3852000" cy="6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r>
              <a:rPr lang="en"/>
              <a:t> &amp; Solutions</a:t>
            </a:r>
            <a:endParaRPr/>
          </a:p>
        </p:txBody>
      </p:sp>
      <p:grpSp>
        <p:nvGrpSpPr>
          <p:cNvPr id="562" name="Google Shape;562;p40"/>
          <p:cNvGrpSpPr/>
          <p:nvPr/>
        </p:nvGrpSpPr>
        <p:grpSpPr>
          <a:xfrm>
            <a:off x="3276999" y="1528625"/>
            <a:ext cx="80672" cy="1487545"/>
            <a:chOff x="240800" y="2580554"/>
            <a:chExt cx="14075" cy="276346"/>
          </a:xfrm>
        </p:grpSpPr>
        <p:sp>
          <p:nvSpPr>
            <p:cNvPr id="563" name="Google Shape;563;p40"/>
            <p:cNvSpPr/>
            <p:nvPr/>
          </p:nvSpPr>
          <p:spPr>
            <a:xfrm>
              <a:off x="241878" y="2580554"/>
              <a:ext cx="11398" cy="169956"/>
            </a:xfrm>
            <a:custGeom>
              <a:rect b="b" l="l" r="r" t="t"/>
              <a:pathLst>
                <a:path extrusionOk="0" h="16409" w="456">
                  <a:moveTo>
                    <a:pt x="0" y="1"/>
                  </a:moveTo>
                  <a:lnTo>
                    <a:pt x="0" y="16408"/>
                  </a:lnTo>
                  <a:lnTo>
                    <a:pt x="455" y="16408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0"/>
            <p:cNvSpPr/>
            <p:nvPr/>
          </p:nvSpPr>
          <p:spPr>
            <a:xfrm>
              <a:off x="240800" y="2777525"/>
              <a:ext cx="13550" cy="9775"/>
            </a:xfrm>
            <a:custGeom>
              <a:rect b="b" l="l" r="r" t="t"/>
              <a:pathLst>
                <a:path extrusionOk="0" h="391" w="542">
                  <a:moveTo>
                    <a:pt x="215" y="1"/>
                  </a:moveTo>
                  <a:cubicBezTo>
                    <a:pt x="67" y="1"/>
                    <a:pt x="0" y="169"/>
                    <a:pt x="0" y="254"/>
                  </a:cubicBezTo>
                  <a:lnTo>
                    <a:pt x="107" y="361"/>
                  </a:lnTo>
                  <a:cubicBezTo>
                    <a:pt x="153" y="382"/>
                    <a:pt x="198" y="391"/>
                    <a:pt x="240" y="391"/>
                  </a:cubicBezTo>
                  <a:cubicBezTo>
                    <a:pt x="418" y="391"/>
                    <a:pt x="542" y="234"/>
                    <a:pt x="455" y="147"/>
                  </a:cubicBezTo>
                  <a:cubicBezTo>
                    <a:pt x="455" y="40"/>
                    <a:pt x="348" y="40"/>
                    <a:pt x="348" y="40"/>
                  </a:cubicBezTo>
                  <a:cubicBezTo>
                    <a:pt x="298" y="12"/>
                    <a:pt x="254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0"/>
            <p:cNvSpPr/>
            <p:nvPr/>
          </p:nvSpPr>
          <p:spPr>
            <a:xfrm>
              <a:off x="240800" y="2811975"/>
              <a:ext cx="14075" cy="10725"/>
            </a:xfrm>
            <a:custGeom>
              <a:rect b="b" l="l" r="r" t="t"/>
              <a:pathLst>
                <a:path extrusionOk="0" h="429" w="563">
                  <a:moveTo>
                    <a:pt x="348" y="0"/>
                  </a:moveTo>
                  <a:cubicBezTo>
                    <a:pt x="107" y="0"/>
                    <a:pt x="0" y="108"/>
                    <a:pt x="0" y="322"/>
                  </a:cubicBezTo>
                  <a:cubicBezTo>
                    <a:pt x="107" y="322"/>
                    <a:pt x="107" y="429"/>
                    <a:pt x="107" y="429"/>
                  </a:cubicBezTo>
                  <a:cubicBezTo>
                    <a:pt x="348" y="429"/>
                    <a:pt x="562" y="322"/>
                    <a:pt x="455" y="108"/>
                  </a:cubicBezTo>
                  <a:lnTo>
                    <a:pt x="3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0"/>
            <p:cNvSpPr/>
            <p:nvPr/>
          </p:nvSpPr>
          <p:spPr>
            <a:xfrm>
              <a:off x="240800" y="2847375"/>
              <a:ext cx="13550" cy="9525"/>
            </a:xfrm>
            <a:custGeom>
              <a:rect b="b" l="l" r="r" t="t"/>
              <a:pathLst>
                <a:path extrusionOk="0" h="381" w="542">
                  <a:moveTo>
                    <a:pt x="224" y="1"/>
                  </a:moveTo>
                  <a:cubicBezTo>
                    <a:pt x="70" y="1"/>
                    <a:pt x="0" y="157"/>
                    <a:pt x="0" y="244"/>
                  </a:cubicBezTo>
                  <a:lnTo>
                    <a:pt x="107" y="351"/>
                  </a:lnTo>
                  <a:cubicBezTo>
                    <a:pt x="153" y="371"/>
                    <a:pt x="198" y="380"/>
                    <a:pt x="240" y="380"/>
                  </a:cubicBezTo>
                  <a:cubicBezTo>
                    <a:pt x="418" y="380"/>
                    <a:pt x="542" y="223"/>
                    <a:pt x="455" y="137"/>
                  </a:cubicBezTo>
                  <a:cubicBezTo>
                    <a:pt x="455" y="30"/>
                    <a:pt x="348" y="30"/>
                    <a:pt x="348" y="30"/>
                  </a:cubicBezTo>
                  <a:cubicBezTo>
                    <a:pt x="302" y="9"/>
                    <a:pt x="261" y="1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" name="Google Shape;567;p40"/>
          <p:cNvGrpSpPr/>
          <p:nvPr/>
        </p:nvGrpSpPr>
        <p:grpSpPr>
          <a:xfrm>
            <a:off x="1535093" y="442532"/>
            <a:ext cx="7287904" cy="3610038"/>
            <a:chOff x="1535093" y="442532"/>
            <a:chExt cx="7287904" cy="3610038"/>
          </a:xfrm>
        </p:grpSpPr>
        <p:sp>
          <p:nvSpPr>
            <p:cNvPr id="568" name="Google Shape;568;p40"/>
            <p:cNvSpPr/>
            <p:nvPr/>
          </p:nvSpPr>
          <p:spPr>
            <a:xfrm>
              <a:off x="8734554" y="1228088"/>
              <a:ext cx="88442" cy="88442"/>
            </a:xfrm>
            <a:custGeom>
              <a:rect b="b" l="l" r="r" t="t"/>
              <a:pathLst>
                <a:path extrusionOk="0" fill="none" h="911" w="911">
                  <a:moveTo>
                    <a:pt x="910" y="455"/>
                  </a:moveTo>
                  <a:cubicBezTo>
                    <a:pt x="910" y="669"/>
                    <a:pt x="669" y="910"/>
                    <a:pt x="455" y="910"/>
                  </a:cubicBezTo>
                  <a:cubicBezTo>
                    <a:pt x="241" y="910"/>
                    <a:pt x="0" y="669"/>
                    <a:pt x="0" y="455"/>
                  </a:cubicBezTo>
                  <a:cubicBezTo>
                    <a:pt x="0" y="241"/>
                    <a:pt x="241" y="0"/>
                    <a:pt x="455" y="0"/>
                  </a:cubicBezTo>
                  <a:cubicBezTo>
                    <a:pt x="669" y="0"/>
                    <a:pt x="910" y="241"/>
                    <a:pt x="910" y="455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0"/>
            <p:cNvSpPr/>
            <p:nvPr/>
          </p:nvSpPr>
          <p:spPr>
            <a:xfrm>
              <a:off x="6118493" y="3964199"/>
              <a:ext cx="88449" cy="88371"/>
            </a:xfrm>
            <a:custGeom>
              <a:rect b="b" l="l" r="r" t="t"/>
              <a:pathLst>
                <a:path extrusionOk="0" fill="none" h="884" w="885">
                  <a:moveTo>
                    <a:pt x="884" y="429"/>
                  </a:moveTo>
                  <a:cubicBezTo>
                    <a:pt x="884" y="777"/>
                    <a:pt x="777" y="884"/>
                    <a:pt x="456" y="884"/>
                  </a:cubicBezTo>
                  <a:cubicBezTo>
                    <a:pt x="215" y="884"/>
                    <a:pt x="1" y="777"/>
                    <a:pt x="1" y="429"/>
                  </a:cubicBezTo>
                  <a:cubicBezTo>
                    <a:pt x="1" y="214"/>
                    <a:pt x="215" y="0"/>
                    <a:pt x="456" y="0"/>
                  </a:cubicBezTo>
                  <a:cubicBezTo>
                    <a:pt x="777" y="0"/>
                    <a:pt x="884" y="214"/>
                    <a:pt x="884" y="429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0"/>
            <p:cNvSpPr/>
            <p:nvPr/>
          </p:nvSpPr>
          <p:spPr>
            <a:xfrm>
              <a:off x="1535093" y="3265257"/>
              <a:ext cx="205329" cy="194942"/>
            </a:xfrm>
            <a:custGeom>
              <a:rect b="b" l="l" r="r" t="t"/>
              <a:pathLst>
                <a:path extrusionOk="0" fill="none" h="2008" w="2115">
                  <a:moveTo>
                    <a:pt x="1874" y="776"/>
                  </a:moveTo>
                  <a:cubicBezTo>
                    <a:pt x="2115" y="1445"/>
                    <a:pt x="1446" y="2007"/>
                    <a:pt x="776" y="1900"/>
                  </a:cubicBezTo>
                  <a:cubicBezTo>
                    <a:pt x="428" y="1793"/>
                    <a:pt x="214" y="1552"/>
                    <a:pt x="107" y="1231"/>
                  </a:cubicBezTo>
                  <a:cubicBezTo>
                    <a:pt x="0" y="562"/>
                    <a:pt x="536" y="0"/>
                    <a:pt x="1205" y="107"/>
                  </a:cubicBezTo>
                  <a:cubicBezTo>
                    <a:pt x="1553" y="214"/>
                    <a:pt x="1767" y="455"/>
                    <a:pt x="1874" y="776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40"/>
            <p:cNvSpPr/>
            <p:nvPr/>
          </p:nvSpPr>
          <p:spPr>
            <a:xfrm>
              <a:off x="1667943" y="442532"/>
              <a:ext cx="205329" cy="194942"/>
            </a:xfrm>
            <a:custGeom>
              <a:rect b="b" l="l" r="r" t="t"/>
              <a:pathLst>
                <a:path extrusionOk="0" fill="none" h="2008" w="2115">
                  <a:moveTo>
                    <a:pt x="1874" y="776"/>
                  </a:moveTo>
                  <a:cubicBezTo>
                    <a:pt x="2115" y="1445"/>
                    <a:pt x="1446" y="2007"/>
                    <a:pt x="776" y="1900"/>
                  </a:cubicBezTo>
                  <a:cubicBezTo>
                    <a:pt x="428" y="1793"/>
                    <a:pt x="214" y="1552"/>
                    <a:pt x="107" y="1231"/>
                  </a:cubicBezTo>
                  <a:cubicBezTo>
                    <a:pt x="0" y="562"/>
                    <a:pt x="536" y="0"/>
                    <a:pt x="1205" y="107"/>
                  </a:cubicBezTo>
                  <a:cubicBezTo>
                    <a:pt x="1553" y="214"/>
                    <a:pt x="1767" y="455"/>
                    <a:pt x="1874" y="776"/>
                  </a:cubicBezTo>
                  <a:close/>
                </a:path>
              </a:pathLst>
            </a:custGeom>
            <a:noFill/>
            <a:ln cap="flat" cmpd="sng" w="11375">
              <a:solidFill>
                <a:schemeClr val="lt1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" name="Google Shape;572;p40"/>
          <p:cNvGrpSpPr/>
          <p:nvPr/>
        </p:nvGrpSpPr>
        <p:grpSpPr>
          <a:xfrm flipH="1">
            <a:off x="7880579" y="2059155"/>
            <a:ext cx="543432" cy="741197"/>
            <a:chOff x="2278754" y="3912467"/>
            <a:chExt cx="543432" cy="741197"/>
          </a:xfrm>
        </p:grpSpPr>
        <p:sp>
          <p:nvSpPr>
            <p:cNvPr id="573" name="Google Shape;573;p40"/>
            <p:cNvSpPr/>
            <p:nvPr/>
          </p:nvSpPr>
          <p:spPr>
            <a:xfrm>
              <a:off x="2278754" y="3912467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lnTo>
                    <a:pt x="1" y="107"/>
                  </a:lnTo>
                  <a:cubicBezTo>
                    <a:pt x="1" y="214"/>
                    <a:pt x="135" y="214"/>
                    <a:pt x="135" y="214"/>
                  </a:cubicBezTo>
                  <a:cubicBezTo>
                    <a:pt x="135" y="214"/>
                    <a:pt x="242" y="214"/>
                    <a:pt x="242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40"/>
            <p:cNvSpPr/>
            <p:nvPr/>
          </p:nvSpPr>
          <p:spPr>
            <a:xfrm>
              <a:off x="2456593" y="3912467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107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214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0"/>
            <p:cNvSpPr/>
            <p:nvPr/>
          </p:nvSpPr>
          <p:spPr>
            <a:xfrm>
              <a:off x="2624328" y="391246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lnTo>
                    <a:pt x="0" y="107"/>
                  </a:lnTo>
                  <a:lnTo>
                    <a:pt x="108" y="214"/>
                  </a:lnTo>
                  <a:cubicBezTo>
                    <a:pt x="215" y="214"/>
                    <a:pt x="215" y="214"/>
                    <a:pt x="215" y="107"/>
                  </a:cubicBezTo>
                  <a:cubicBezTo>
                    <a:pt x="215" y="107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40"/>
            <p:cNvSpPr/>
            <p:nvPr/>
          </p:nvSpPr>
          <p:spPr>
            <a:xfrm>
              <a:off x="2802073" y="391246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107"/>
                    <a:pt x="1" y="107"/>
                  </a:cubicBezTo>
                  <a:cubicBezTo>
                    <a:pt x="1" y="214"/>
                    <a:pt x="1" y="214"/>
                    <a:pt x="108" y="214"/>
                  </a:cubicBezTo>
                  <a:cubicBezTo>
                    <a:pt x="108" y="214"/>
                    <a:pt x="215" y="214"/>
                    <a:pt x="215" y="107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40"/>
            <p:cNvSpPr/>
            <p:nvPr/>
          </p:nvSpPr>
          <p:spPr>
            <a:xfrm>
              <a:off x="2278754" y="4057657"/>
              <a:ext cx="22639" cy="22639"/>
            </a:xfrm>
            <a:custGeom>
              <a:rect b="b" l="l" r="r" t="t"/>
              <a:pathLst>
                <a:path extrusionOk="0" h="242" w="242">
                  <a:moveTo>
                    <a:pt x="135" y="1"/>
                  </a:moveTo>
                  <a:lnTo>
                    <a:pt x="1" y="108"/>
                  </a:lnTo>
                  <a:lnTo>
                    <a:pt x="135" y="242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40"/>
            <p:cNvSpPr/>
            <p:nvPr/>
          </p:nvSpPr>
          <p:spPr>
            <a:xfrm>
              <a:off x="2456593" y="4057657"/>
              <a:ext cx="10103" cy="22639"/>
            </a:xfrm>
            <a:custGeom>
              <a:rect b="b" l="l" r="r" t="t"/>
              <a:pathLst>
                <a:path extrusionOk="0" h="242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cubicBezTo>
                    <a:pt x="0" y="108"/>
                    <a:pt x="0" y="242"/>
                    <a:pt x="107" y="242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40"/>
            <p:cNvSpPr/>
            <p:nvPr/>
          </p:nvSpPr>
          <p:spPr>
            <a:xfrm>
              <a:off x="2624328" y="405765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0" y="108"/>
                  </a:lnTo>
                  <a:lnTo>
                    <a:pt x="108" y="242"/>
                  </a:lnTo>
                  <a:cubicBezTo>
                    <a:pt x="215" y="242"/>
                    <a:pt x="215" y="108"/>
                    <a:pt x="215" y="108"/>
                  </a:cubicBezTo>
                  <a:cubicBezTo>
                    <a:pt x="215" y="108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40"/>
            <p:cNvSpPr/>
            <p:nvPr/>
          </p:nvSpPr>
          <p:spPr>
            <a:xfrm>
              <a:off x="2802073" y="405765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42"/>
                    <a:pt x="108" y="242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0"/>
            <p:cNvSpPr/>
            <p:nvPr/>
          </p:nvSpPr>
          <p:spPr>
            <a:xfrm>
              <a:off x="2278754" y="4205372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1"/>
                  </a:moveTo>
                  <a:lnTo>
                    <a:pt x="1" y="108"/>
                  </a:lnTo>
                  <a:lnTo>
                    <a:pt x="135" y="215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0"/>
            <p:cNvSpPr/>
            <p:nvPr/>
          </p:nvSpPr>
          <p:spPr>
            <a:xfrm>
              <a:off x="2456593" y="4205372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lnTo>
                    <a:pt x="0" y="215"/>
                  </a:lnTo>
                  <a:cubicBezTo>
                    <a:pt x="107" y="215"/>
                    <a:pt x="107" y="108"/>
                    <a:pt x="107" y="108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0"/>
            <p:cNvSpPr/>
            <p:nvPr/>
          </p:nvSpPr>
          <p:spPr>
            <a:xfrm>
              <a:off x="2624328" y="420537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lnTo>
                    <a:pt x="0" y="108"/>
                  </a:lnTo>
                  <a:cubicBezTo>
                    <a:pt x="108" y="108"/>
                    <a:pt x="108" y="215"/>
                    <a:pt x="108" y="215"/>
                  </a:cubicBezTo>
                  <a:cubicBezTo>
                    <a:pt x="215" y="215"/>
                    <a:pt x="215" y="108"/>
                    <a:pt x="215" y="108"/>
                  </a:cubicBez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0"/>
            <p:cNvSpPr/>
            <p:nvPr/>
          </p:nvSpPr>
          <p:spPr>
            <a:xfrm>
              <a:off x="2802073" y="420537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15"/>
                    <a:pt x="108" y="215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40"/>
            <p:cNvSpPr/>
            <p:nvPr/>
          </p:nvSpPr>
          <p:spPr>
            <a:xfrm>
              <a:off x="2278754" y="4350656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cubicBezTo>
                    <a:pt x="135" y="0"/>
                    <a:pt x="1" y="0"/>
                    <a:pt x="1" y="107"/>
                  </a:cubicBezTo>
                  <a:lnTo>
                    <a:pt x="135" y="214"/>
                  </a:lnTo>
                  <a:lnTo>
                    <a:pt x="242" y="107"/>
                  </a:lnTo>
                  <a:cubicBezTo>
                    <a:pt x="242" y="0"/>
                    <a:pt x="135" y="0"/>
                    <a:pt x="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40"/>
            <p:cNvSpPr/>
            <p:nvPr/>
          </p:nvSpPr>
          <p:spPr>
            <a:xfrm>
              <a:off x="2456593" y="4350656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107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40"/>
            <p:cNvSpPr/>
            <p:nvPr/>
          </p:nvSpPr>
          <p:spPr>
            <a:xfrm>
              <a:off x="2624328" y="4350656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08" y="0"/>
                    <a:pt x="0" y="0"/>
                    <a:pt x="0" y="107"/>
                  </a:cubicBezTo>
                  <a:cubicBezTo>
                    <a:pt x="108" y="107"/>
                    <a:pt x="108" y="107"/>
                    <a:pt x="108" y="214"/>
                  </a:cubicBezTo>
                  <a:cubicBezTo>
                    <a:pt x="215" y="214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40"/>
            <p:cNvSpPr/>
            <p:nvPr/>
          </p:nvSpPr>
          <p:spPr>
            <a:xfrm>
              <a:off x="2802073" y="4350656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08" y="214"/>
                  </a:cubicBezTo>
                  <a:lnTo>
                    <a:pt x="215" y="107"/>
                  </a:lnTo>
                  <a:cubicBezTo>
                    <a:pt x="215" y="0"/>
                    <a:pt x="10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40"/>
            <p:cNvSpPr/>
            <p:nvPr/>
          </p:nvSpPr>
          <p:spPr>
            <a:xfrm>
              <a:off x="2278754" y="4495845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40"/>
            <p:cNvSpPr/>
            <p:nvPr/>
          </p:nvSpPr>
          <p:spPr>
            <a:xfrm>
              <a:off x="2456593" y="4495845"/>
              <a:ext cx="10103" cy="15342"/>
            </a:xfrm>
            <a:custGeom>
              <a:rect b="b" l="l" r="r" t="t"/>
              <a:pathLst>
                <a:path extrusionOk="0" h="164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cubicBezTo>
                    <a:pt x="32" y="148"/>
                    <a:pt x="55" y="164"/>
                    <a:pt x="70" y="164"/>
                  </a:cubicBezTo>
                  <a:cubicBezTo>
                    <a:pt x="107" y="164"/>
                    <a:pt x="107" y="76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40"/>
            <p:cNvSpPr/>
            <p:nvPr/>
          </p:nvSpPr>
          <p:spPr>
            <a:xfrm>
              <a:off x="2624328" y="4495845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40"/>
            <p:cNvSpPr/>
            <p:nvPr/>
          </p:nvSpPr>
          <p:spPr>
            <a:xfrm>
              <a:off x="2802073" y="4495845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40"/>
            <p:cNvSpPr/>
            <p:nvPr/>
          </p:nvSpPr>
          <p:spPr>
            <a:xfrm>
              <a:off x="2278754" y="4643561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40"/>
            <p:cNvSpPr/>
            <p:nvPr/>
          </p:nvSpPr>
          <p:spPr>
            <a:xfrm>
              <a:off x="2456593" y="4643561"/>
              <a:ext cx="10103" cy="10103"/>
            </a:xfrm>
            <a:custGeom>
              <a:rect b="b" l="l" r="r" t="t"/>
              <a:pathLst>
                <a:path extrusionOk="0" h="108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0"/>
            <p:cNvSpPr/>
            <p:nvPr/>
          </p:nvSpPr>
          <p:spPr>
            <a:xfrm>
              <a:off x="2624328" y="4643561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0"/>
            <p:cNvSpPr/>
            <p:nvPr/>
          </p:nvSpPr>
          <p:spPr>
            <a:xfrm>
              <a:off x="2802073" y="4643561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" name="Google Shape;597;p40"/>
          <p:cNvGrpSpPr/>
          <p:nvPr/>
        </p:nvGrpSpPr>
        <p:grpSpPr>
          <a:xfrm flipH="1">
            <a:off x="1412772" y="4130692"/>
            <a:ext cx="541000" cy="741197"/>
            <a:chOff x="548547" y="2097130"/>
            <a:chExt cx="541000" cy="741197"/>
          </a:xfrm>
        </p:grpSpPr>
        <p:sp>
          <p:nvSpPr>
            <p:cNvPr id="598" name="Google Shape;598;p40"/>
            <p:cNvSpPr/>
            <p:nvPr/>
          </p:nvSpPr>
          <p:spPr>
            <a:xfrm>
              <a:off x="548547" y="2097130"/>
              <a:ext cx="20113" cy="14500"/>
            </a:xfrm>
            <a:custGeom>
              <a:rect b="b" l="l" r="r" t="t"/>
              <a:pathLst>
                <a:path extrusionOk="0" h="155" w="215">
                  <a:moveTo>
                    <a:pt x="108" y="0"/>
                  </a:moveTo>
                  <a:cubicBezTo>
                    <a:pt x="108" y="0"/>
                    <a:pt x="1" y="0"/>
                    <a:pt x="1" y="107"/>
                  </a:cubicBezTo>
                  <a:lnTo>
                    <a:pt x="108" y="107"/>
                  </a:lnTo>
                  <a:cubicBezTo>
                    <a:pt x="143" y="143"/>
                    <a:pt x="167" y="155"/>
                    <a:pt x="183" y="155"/>
                  </a:cubicBezTo>
                  <a:cubicBezTo>
                    <a:pt x="215" y="155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0"/>
            <p:cNvSpPr/>
            <p:nvPr/>
          </p:nvSpPr>
          <p:spPr>
            <a:xfrm>
              <a:off x="726386" y="2097130"/>
              <a:ext cx="20113" cy="14500"/>
            </a:xfrm>
            <a:custGeom>
              <a:rect b="b" l="l" r="r" t="t"/>
              <a:pathLst>
                <a:path extrusionOk="0" h="155" w="215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107" y="107"/>
                  </a:lnTo>
                  <a:cubicBezTo>
                    <a:pt x="107" y="143"/>
                    <a:pt x="119" y="155"/>
                    <a:pt x="135" y="155"/>
                  </a:cubicBezTo>
                  <a:cubicBezTo>
                    <a:pt x="167" y="155"/>
                    <a:pt x="214" y="107"/>
                    <a:pt x="214" y="107"/>
                  </a:cubicBezTo>
                  <a:cubicBezTo>
                    <a:pt x="214" y="0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40"/>
            <p:cNvSpPr/>
            <p:nvPr/>
          </p:nvSpPr>
          <p:spPr>
            <a:xfrm>
              <a:off x="901605" y="2097130"/>
              <a:ext cx="12629" cy="20113"/>
            </a:xfrm>
            <a:custGeom>
              <a:rect b="b" l="l" r="r" t="t"/>
              <a:pathLst>
                <a:path extrusionOk="0" h="215" w="135">
                  <a:moveTo>
                    <a:pt x="135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35" y="214"/>
                  </a:cubicBezTo>
                  <a:lnTo>
                    <a:pt x="135" y="10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40"/>
            <p:cNvSpPr/>
            <p:nvPr/>
          </p:nvSpPr>
          <p:spPr>
            <a:xfrm>
              <a:off x="1069340" y="2097130"/>
              <a:ext cx="20207" cy="14500"/>
            </a:xfrm>
            <a:custGeom>
              <a:rect b="b" l="l" r="r" t="t"/>
              <a:pathLst>
                <a:path extrusionOk="0" h="155" w="216">
                  <a:moveTo>
                    <a:pt x="108" y="0"/>
                  </a:moveTo>
                  <a:cubicBezTo>
                    <a:pt x="108" y="0"/>
                    <a:pt x="1" y="0"/>
                    <a:pt x="1" y="107"/>
                  </a:cubicBezTo>
                  <a:lnTo>
                    <a:pt x="108" y="107"/>
                  </a:lnTo>
                  <a:cubicBezTo>
                    <a:pt x="144" y="143"/>
                    <a:pt x="168" y="155"/>
                    <a:pt x="183" y="155"/>
                  </a:cubicBezTo>
                  <a:cubicBezTo>
                    <a:pt x="215" y="155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0"/>
            <p:cNvSpPr/>
            <p:nvPr/>
          </p:nvSpPr>
          <p:spPr>
            <a:xfrm>
              <a:off x="548547" y="2242319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0"/>
            <p:cNvSpPr/>
            <p:nvPr/>
          </p:nvSpPr>
          <p:spPr>
            <a:xfrm>
              <a:off x="726386" y="2242319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cubicBezTo>
                    <a:pt x="107" y="148"/>
                    <a:pt x="117" y="164"/>
                    <a:pt x="130" y="164"/>
                  </a:cubicBezTo>
                  <a:cubicBezTo>
                    <a:pt x="162" y="164"/>
                    <a:pt x="214" y="76"/>
                    <a:pt x="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40"/>
            <p:cNvSpPr/>
            <p:nvPr/>
          </p:nvSpPr>
          <p:spPr>
            <a:xfrm>
              <a:off x="901605" y="2242319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35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135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40"/>
            <p:cNvSpPr/>
            <p:nvPr/>
          </p:nvSpPr>
          <p:spPr>
            <a:xfrm>
              <a:off x="1069340" y="2242319"/>
              <a:ext cx="20207" cy="15342"/>
            </a:xfrm>
            <a:custGeom>
              <a:rect b="b" l="l" r="r" t="t"/>
              <a:pathLst>
                <a:path extrusionOk="0" h="164" w="216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108" y="108"/>
                  </a:lnTo>
                  <a:cubicBezTo>
                    <a:pt x="140" y="148"/>
                    <a:pt x="163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0"/>
            <p:cNvSpPr/>
            <p:nvPr/>
          </p:nvSpPr>
          <p:spPr>
            <a:xfrm>
              <a:off x="548547" y="2390035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0"/>
            <p:cNvSpPr/>
            <p:nvPr/>
          </p:nvSpPr>
          <p:spPr>
            <a:xfrm>
              <a:off x="726386" y="2390035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214" y="108"/>
                  </a:lnTo>
                  <a:cubicBezTo>
                    <a:pt x="214" y="1"/>
                    <a:pt x="107" y="1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40"/>
            <p:cNvSpPr/>
            <p:nvPr/>
          </p:nvSpPr>
          <p:spPr>
            <a:xfrm>
              <a:off x="901605" y="2390035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35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135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40"/>
            <p:cNvSpPr/>
            <p:nvPr/>
          </p:nvSpPr>
          <p:spPr>
            <a:xfrm>
              <a:off x="1069340" y="2390035"/>
              <a:ext cx="20207" cy="10103"/>
            </a:xfrm>
            <a:custGeom>
              <a:rect b="b" l="l" r="r" t="t"/>
              <a:pathLst>
                <a:path extrusionOk="0" h="108" w="216">
                  <a:moveTo>
                    <a:pt x="108" y="1"/>
                  </a:moveTo>
                  <a:cubicBezTo>
                    <a:pt x="108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40"/>
            <p:cNvSpPr/>
            <p:nvPr/>
          </p:nvSpPr>
          <p:spPr>
            <a:xfrm>
              <a:off x="548547" y="2535318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" y="0"/>
                  </a:moveTo>
                  <a:cubicBezTo>
                    <a:pt x="1" y="107"/>
                    <a:pt x="108" y="107"/>
                    <a:pt x="108" y="107"/>
                  </a:cubicBezTo>
                  <a:cubicBezTo>
                    <a:pt x="215" y="107"/>
                    <a:pt x="215" y="107"/>
                    <a:pt x="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0"/>
            <p:cNvSpPr/>
            <p:nvPr/>
          </p:nvSpPr>
          <p:spPr>
            <a:xfrm>
              <a:off x="726386" y="2535318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0" y="0"/>
                  </a:moveTo>
                  <a:cubicBezTo>
                    <a:pt x="0" y="107"/>
                    <a:pt x="0" y="107"/>
                    <a:pt x="107" y="107"/>
                  </a:cubicBezTo>
                  <a:cubicBezTo>
                    <a:pt x="107" y="107"/>
                    <a:pt x="214" y="107"/>
                    <a:pt x="2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40"/>
            <p:cNvSpPr/>
            <p:nvPr/>
          </p:nvSpPr>
          <p:spPr>
            <a:xfrm>
              <a:off x="901605" y="2535318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" y="0"/>
                  </a:moveTo>
                  <a:cubicBezTo>
                    <a:pt x="1" y="107"/>
                    <a:pt x="1" y="107"/>
                    <a:pt x="135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0"/>
            <p:cNvSpPr/>
            <p:nvPr/>
          </p:nvSpPr>
          <p:spPr>
            <a:xfrm>
              <a:off x="1069340" y="2535318"/>
              <a:ext cx="20207" cy="10103"/>
            </a:xfrm>
            <a:custGeom>
              <a:rect b="b" l="l" r="r" t="t"/>
              <a:pathLst>
                <a:path extrusionOk="0" h="108" w="216">
                  <a:moveTo>
                    <a:pt x="1" y="0"/>
                  </a:moveTo>
                  <a:cubicBezTo>
                    <a:pt x="1" y="107"/>
                    <a:pt x="108" y="107"/>
                    <a:pt x="108" y="107"/>
                  </a:cubicBezTo>
                  <a:cubicBezTo>
                    <a:pt x="215" y="107"/>
                    <a:pt x="215" y="107"/>
                    <a:pt x="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0"/>
            <p:cNvSpPr/>
            <p:nvPr/>
          </p:nvSpPr>
          <p:spPr>
            <a:xfrm>
              <a:off x="548547" y="2676391"/>
              <a:ext cx="20113" cy="14220"/>
            </a:xfrm>
            <a:custGeom>
              <a:rect b="b" l="l" r="r" t="t"/>
              <a:pathLst>
                <a:path extrusionOk="0" h="152" w="215">
                  <a:moveTo>
                    <a:pt x="86" y="0"/>
                  </a:moveTo>
                  <a:cubicBezTo>
                    <a:pt x="54" y="0"/>
                    <a:pt x="1" y="76"/>
                    <a:pt x="1" y="152"/>
                  </a:cubicBezTo>
                  <a:lnTo>
                    <a:pt x="108" y="152"/>
                  </a:lnTo>
                  <a:cubicBezTo>
                    <a:pt x="215" y="152"/>
                    <a:pt x="215" y="152"/>
                    <a:pt x="215" y="45"/>
                  </a:cubicBezTo>
                  <a:lnTo>
                    <a:pt x="108" y="45"/>
                  </a:lnTo>
                  <a:cubicBezTo>
                    <a:pt x="108" y="13"/>
                    <a:pt x="99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0"/>
            <p:cNvSpPr/>
            <p:nvPr/>
          </p:nvSpPr>
          <p:spPr>
            <a:xfrm>
              <a:off x="726386" y="2676391"/>
              <a:ext cx="20113" cy="14220"/>
            </a:xfrm>
            <a:custGeom>
              <a:rect b="b" l="l" r="r" t="t"/>
              <a:pathLst>
                <a:path extrusionOk="0" h="152" w="215">
                  <a:moveTo>
                    <a:pt x="38" y="0"/>
                  </a:moveTo>
                  <a:cubicBezTo>
                    <a:pt x="0" y="0"/>
                    <a:pt x="0" y="76"/>
                    <a:pt x="0" y="152"/>
                  </a:cubicBezTo>
                  <a:lnTo>
                    <a:pt x="107" y="152"/>
                  </a:lnTo>
                  <a:cubicBezTo>
                    <a:pt x="107" y="152"/>
                    <a:pt x="214" y="152"/>
                    <a:pt x="214" y="45"/>
                  </a:cubicBezTo>
                  <a:lnTo>
                    <a:pt x="107" y="45"/>
                  </a:lnTo>
                  <a:cubicBezTo>
                    <a:pt x="76" y="13"/>
                    <a:pt x="54" y="0"/>
                    <a:pt x="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0"/>
            <p:cNvSpPr/>
            <p:nvPr/>
          </p:nvSpPr>
          <p:spPr>
            <a:xfrm>
              <a:off x="901605" y="2680507"/>
              <a:ext cx="12629" cy="10103"/>
            </a:xfrm>
            <a:custGeom>
              <a:rect b="b" l="l" r="r" t="t"/>
              <a:pathLst>
                <a:path extrusionOk="0" h="108" w="135">
                  <a:moveTo>
                    <a:pt x="1" y="1"/>
                  </a:moveTo>
                  <a:cubicBezTo>
                    <a:pt x="1" y="108"/>
                    <a:pt x="1" y="108"/>
                    <a:pt x="135" y="108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0"/>
            <p:cNvSpPr/>
            <p:nvPr/>
          </p:nvSpPr>
          <p:spPr>
            <a:xfrm>
              <a:off x="1069340" y="2676391"/>
              <a:ext cx="20207" cy="14220"/>
            </a:xfrm>
            <a:custGeom>
              <a:rect b="b" l="l" r="r" t="t"/>
              <a:pathLst>
                <a:path extrusionOk="0" h="152" w="216">
                  <a:moveTo>
                    <a:pt x="86" y="0"/>
                  </a:moveTo>
                  <a:cubicBezTo>
                    <a:pt x="55" y="0"/>
                    <a:pt x="1" y="76"/>
                    <a:pt x="1" y="152"/>
                  </a:cubicBezTo>
                  <a:lnTo>
                    <a:pt x="108" y="152"/>
                  </a:lnTo>
                  <a:cubicBezTo>
                    <a:pt x="215" y="152"/>
                    <a:pt x="215" y="152"/>
                    <a:pt x="215" y="45"/>
                  </a:cubicBezTo>
                  <a:lnTo>
                    <a:pt x="108" y="45"/>
                  </a:lnTo>
                  <a:cubicBezTo>
                    <a:pt x="108" y="13"/>
                    <a:pt x="99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0"/>
            <p:cNvSpPr/>
            <p:nvPr/>
          </p:nvSpPr>
          <p:spPr>
            <a:xfrm>
              <a:off x="548547" y="281568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1" y="135"/>
                  </a:lnTo>
                  <a:lnTo>
                    <a:pt x="108" y="242"/>
                  </a:lnTo>
                  <a:cubicBezTo>
                    <a:pt x="215" y="242"/>
                    <a:pt x="215" y="242"/>
                    <a:pt x="215" y="135"/>
                  </a:cubicBez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0"/>
            <p:cNvSpPr/>
            <p:nvPr/>
          </p:nvSpPr>
          <p:spPr>
            <a:xfrm>
              <a:off x="726386" y="281568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7" y="1"/>
                  </a:moveTo>
                  <a:cubicBezTo>
                    <a:pt x="0" y="1"/>
                    <a:pt x="0" y="135"/>
                    <a:pt x="0" y="135"/>
                  </a:cubicBezTo>
                  <a:cubicBezTo>
                    <a:pt x="0" y="242"/>
                    <a:pt x="0" y="242"/>
                    <a:pt x="107" y="242"/>
                  </a:cubicBezTo>
                  <a:cubicBezTo>
                    <a:pt x="107" y="242"/>
                    <a:pt x="214" y="242"/>
                    <a:pt x="214" y="135"/>
                  </a:cubicBezTo>
                  <a:cubicBezTo>
                    <a:pt x="214" y="135"/>
                    <a:pt x="107" y="135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0"/>
            <p:cNvSpPr/>
            <p:nvPr/>
          </p:nvSpPr>
          <p:spPr>
            <a:xfrm>
              <a:off x="901605" y="2815687"/>
              <a:ext cx="12629" cy="22639"/>
            </a:xfrm>
            <a:custGeom>
              <a:rect b="b" l="l" r="r" t="t"/>
              <a:pathLst>
                <a:path extrusionOk="0" h="242" w="135">
                  <a:moveTo>
                    <a:pt x="135" y="1"/>
                  </a:moveTo>
                  <a:cubicBezTo>
                    <a:pt x="1" y="1"/>
                    <a:pt x="1" y="135"/>
                    <a:pt x="1" y="135"/>
                  </a:cubicBezTo>
                  <a:cubicBezTo>
                    <a:pt x="1" y="242"/>
                    <a:pt x="1" y="242"/>
                    <a:pt x="135" y="242"/>
                  </a:cubicBezTo>
                  <a:lnTo>
                    <a:pt x="135" y="1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0"/>
            <p:cNvSpPr/>
            <p:nvPr/>
          </p:nvSpPr>
          <p:spPr>
            <a:xfrm>
              <a:off x="1069340" y="2815687"/>
              <a:ext cx="20207" cy="22639"/>
            </a:xfrm>
            <a:custGeom>
              <a:rect b="b" l="l" r="r" t="t"/>
              <a:pathLst>
                <a:path extrusionOk="0" h="242" w="216">
                  <a:moveTo>
                    <a:pt x="108" y="1"/>
                  </a:moveTo>
                  <a:lnTo>
                    <a:pt x="1" y="135"/>
                  </a:lnTo>
                  <a:cubicBezTo>
                    <a:pt x="1" y="242"/>
                    <a:pt x="108" y="242"/>
                    <a:pt x="108" y="242"/>
                  </a:cubicBezTo>
                  <a:cubicBezTo>
                    <a:pt x="215" y="242"/>
                    <a:pt x="215" y="242"/>
                    <a:pt x="215" y="135"/>
                  </a:cubicBez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" name="Google Shape;622;p40"/>
          <p:cNvGrpSpPr/>
          <p:nvPr/>
        </p:nvGrpSpPr>
        <p:grpSpPr>
          <a:xfrm flipH="1">
            <a:off x="5726954" y="313580"/>
            <a:ext cx="543432" cy="741197"/>
            <a:chOff x="2278754" y="3912467"/>
            <a:chExt cx="543432" cy="741197"/>
          </a:xfrm>
        </p:grpSpPr>
        <p:sp>
          <p:nvSpPr>
            <p:cNvPr id="623" name="Google Shape;623;p40"/>
            <p:cNvSpPr/>
            <p:nvPr/>
          </p:nvSpPr>
          <p:spPr>
            <a:xfrm>
              <a:off x="2278754" y="3912467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lnTo>
                    <a:pt x="1" y="107"/>
                  </a:lnTo>
                  <a:cubicBezTo>
                    <a:pt x="1" y="214"/>
                    <a:pt x="135" y="214"/>
                    <a:pt x="135" y="214"/>
                  </a:cubicBezTo>
                  <a:cubicBezTo>
                    <a:pt x="135" y="214"/>
                    <a:pt x="242" y="214"/>
                    <a:pt x="242" y="10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40"/>
            <p:cNvSpPr/>
            <p:nvPr/>
          </p:nvSpPr>
          <p:spPr>
            <a:xfrm>
              <a:off x="2456593" y="3912467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107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214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40"/>
            <p:cNvSpPr/>
            <p:nvPr/>
          </p:nvSpPr>
          <p:spPr>
            <a:xfrm>
              <a:off x="2624328" y="391246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lnTo>
                    <a:pt x="0" y="107"/>
                  </a:lnTo>
                  <a:lnTo>
                    <a:pt x="108" y="214"/>
                  </a:lnTo>
                  <a:cubicBezTo>
                    <a:pt x="215" y="214"/>
                    <a:pt x="215" y="214"/>
                    <a:pt x="215" y="107"/>
                  </a:cubicBezTo>
                  <a:cubicBezTo>
                    <a:pt x="215" y="107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40"/>
            <p:cNvSpPr/>
            <p:nvPr/>
          </p:nvSpPr>
          <p:spPr>
            <a:xfrm>
              <a:off x="2802073" y="3912467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107"/>
                    <a:pt x="1" y="107"/>
                  </a:cubicBezTo>
                  <a:cubicBezTo>
                    <a:pt x="1" y="214"/>
                    <a:pt x="1" y="214"/>
                    <a:pt x="108" y="214"/>
                  </a:cubicBezTo>
                  <a:cubicBezTo>
                    <a:pt x="108" y="214"/>
                    <a:pt x="215" y="214"/>
                    <a:pt x="215" y="107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40"/>
            <p:cNvSpPr/>
            <p:nvPr/>
          </p:nvSpPr>
          <p:spPr>
            <a:xfrm>
              <a:off x="2278754" y="4057657"/>
              <a:ext cx="22639" cy="22639"/>
            </a:xfrm>
            <a:custGeom>
              <a:rect b="b" l="l" r="r" t="t"/>
              <a:pathLst>
                <a:path extrusionOk="0" h="242" w="242">
                  <a:moveTo>
                    <a:pt x="135" y="1"/>
                  </a:moveTo>
                  <a:lnTo>
                    <a:pt x="1" y="108"/>
                  </a:lnTo>
                  <a:lnTo>
                    <a:pt x="135" y="242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0"/>
            <p:cNvSpPr/>
            <p:nvPr/>
          </p:nvSpPr>
          <p:spPr>
            <a:xfrm>
              <a:off x="2456593" y="4057657"/>
              <a:ext cx="10103" cy="22639"/>
            </a:xfrm>
            <a:custGeom>
              <a:rect b="b" l="l" r="r" t="t"/>
              <a:pathLst>
                <a:path extrusionOk="0" h="242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cubicBezTo>
                    <a:pt x="0" y="108"/>
                    <a:pt x="0" y="242"/>
                    <a:pt x="107" y="242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0"/>
            <p:cNvSpPr/>
            <p:nvPr/>
          </p:nvSpPr>
          <p:spPr>
            <a:xfrm>
              <a:off x="2624328" y="405765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lnTo>
                    <a:pt x="0" y="108"/>
                  </a:lnTo>
                  <a:lnTo>
                    <a:pt x="108" y="242"/>
                  </a:lnTo>
                  <a:cubicBezTo>
                    <a:pt x="215" y="242"/>
                    <a:pt x="215" y="108"/>
                    <a:pt x="215" y="108"/>
                  </a:cubicBezTo>
                  <a:cubicBezTo>
                    <a:pt x="215" y="108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0"/>
            <p:cNvSpPr/>
            <p:nvPr/>
          </p:nvSpPr>
          <p:spPr>
            <a:xfrm>
              <a:off x="2802073" y="4057657"/>
              <a:ext cx="20113" cy="22639"/>
            </a:xfrm>
            <a:custGeom>
              <a:rect b="b" l="l" r="r" t="t"/>
              <a:pathLst>
                <a:path extrusionOk="0" h="242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42"/>
                    <a:pt x="108" y="242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0"/>
            <p:cNvSpPr/>
            <p:nvPr/>
          </p:nvSpPr>
          <p:spPr>
            <a:xfrm>
              <a:off x="2278754" y="4205372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1"/>
                  </a:moveTo>
                  <a:lnTo>
                    <a:pt x="1" y="108"/>
                  </a:lnTo>
                  <a:lnTo>
                    <a:pt x="135" y="215"/>
                  </a:lnTo>
                  <a:lnTo>
                    <a:pt x="242" y="10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0"/>
            <p:cNvSpPr/>
            <p:nvPr/>
          </p:nvSpPr>
          <p:spPr>
            <a:xfrm>
              <a:off x="2456593" y="4205372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1"/>
                  </a:moveTo>
                  <a:cubicBezTo>
                    <a:pt x="0" y="1"/>
                    <a:pt x="0" y="108"/>
                    <a:pt x="0" y="108"/>
                  </a:cubicBezTo>
                  <a:lnTo>
                    <a:pt x="0" y="215"/>
                  </a:lnTo>
                  <a:cubicBezTo>
                    <a:pt x="107" y="215"/>
                    <a:pt x="107" y="108"/>
                    <a:pt x="107" y="108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40"/>
            <p:cNvSpPr/>
            <p:nvPr/>
          </p:nvSpPr>
          <p:spPr>
            <a:xfrm>
              <a:off x="2624328" y="420537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lnTo>
                    <a:pt x="0" y="108"/>
                  </a:lnTo>
                  <a:cubicBezTo>
                    <a:pt x="108" y="108"/>
                    <a:pt x="108" y="215"/>
                    <a:pt x="108" y="215"/>
                  </a:cubicBezTo>
                  <a:cubicBezTo>
                    <a:pt x="215" y="215"/>
                    <a:pt x="215" y="108"/>
                    <a:pt x="215" y="108"/>
                  </a:cubicBez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0"/>
            <p:cNvSpPr/>
            <p:nvPr/>
          </p:nvSpPr>
          <p:spPr>
            <a:xfrm>
              <a:off x="2802073" y="4205372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1"/>
                  </a:moveTo>
                  <a:cubicBezTo>
                    <a:pt x="1" y="1"/>
                    <a:pt x="1" y="108"/>
                    <a:pt x="1" y="108"/>
                  </a:cubicBezTo>
                  <a:cubicBezTo>
                    <a:pt x="1" y="108"/>
                    <a:pt x="1" y="215"/>
                    <a:pt x="108" y="215"/>
                  </a:cubicBezTo>
                  <a:lnTo>
                    <a:pt x="215" y="108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0"/>
            <p:cNvSpPr/>
            <p:nvPr/>
          </p:nvSpPr>
          <p:spPr>
            <a:xfrm>
              <a:off x="2278754" y="4350656"/>
              <a:ext cx="22639" cy="20113"/>
            </a:xfrm>
            <a:custGeom>
              <a:rect b="b" l="l" r="r" t="t"/>
              <a:pathLst>
                <a:path extrusionOk="0" h="215" w="242">
                  <a:moveTo>
                    <a:pt x="135" y="0"/>
                  </a:moveTo>
                  <a:cubicBezTo>
                    <a:pt x="135" y="0"/>
                    <a:pt x="1" y="0"/>
                    <a:pt x="1" y="107"/>
                  </a:cubicBezTo>
                  <a:lnTo>
                    <a:pt x="135" y="214"/>
                  </a:lnTo>
                  <a:lnTo>
                    <a:pt x="242" y="107"/>
                  </a:lnTo>
                  <a:cubicBezTo>
                    <a:pt x="242" y="0"/>
                    <a:pt x="135" y="0"/>
                    <a:pt x="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0"/>
            <p:cNvSpPr/>
            <p:nvPr/>
          </p:nvSpPr>
          <p:spPr>
            <a:xfrm>
              <a:off x="2456593" y="4350656"/>
              <a:ext cx="10103" cy="20113"/>
            </a:xfrm>
            <a:custGeom>
              <a:rect b="b" l="l" r="r" t="t"/>
              <a:pathLst>
                <a:path extrusionOk="0" h="215" w="108">
                  <a:moveTo>
                    <a:pt x="107" y="0"/>
                  </a:moveTo>
                  <a:cubicBezTo>
                    <a:pt x="0" y="0"/>
                    <a:pt x="0" y="0"/>
                    <a:pt x="0" y="107"/>
                  </a:cubicBezTo>
                  <a:lnTo>
                    <a:pt x="0" y="214"/>
                  </a:lnTo>
                  <a:cubicBezTo>
                    <a:pt x="107" y="214"/>
                    <a:pt x="107" y="107"/>
                    <a:pt x="107" y="10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0"/>
            <p:cNvSpPr/>
            <p:nvPr/>
          </p:nvSpPr>
          <p:spPr>
            <a:xfrm>
              <a:off x="2624328" y="4350656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08" y="0"/>
                    <a:pt x="0" y="0"/>
                    <a:pt x="0" y="107"/>
                  </a:cubicBezTo>
                  <a:cubicBezTo>
                    <a:pt x="108" y="107"/>
                    <a:pt x="108" y="107"/>
                    <a:pt x="108" y="214"/>
                  </a:cubicBezTo>
                  <a:cubicBezTo>
                    <a:pt x="215" y="214"/>
                    <a:pt x="215" y="107"/>
                    <a:pt x="215" y="107"/>
                  </a:cubicBezTo>
                  <a:cubicBezTo>
                    <a:pt x="215" y="0"/>
                    <a:pt x="215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0"/>
            <p:cNvSpPr/>
            <p:nvPr/>
          </p:nvSpPr>
          <p:spPr>
            <a:xfrm>
              <a:off x="2802073" y="4350656"/>
              <a:ext cx="20113" cy="20113"/>
            </a:xfrm>
            <a:custGeom>
              <a:rect b="b" l="l" r="r" t="t"/>
              <a:pathLst>
                <a:path extrusionOk="0" h="215" w="215">
                  <a:moveTo>
                    <a:pt x="108" y="0"/>
                  </a:moveTo>
                  <a:cubicBezTo>
                    <a:pt x="1" y="0"/>
                    <a:pt x="1" y="0"/>
                    <a:pt x="1" y="107"/>
                  </a:cubicBezTo>
                  <a:cubicBezTo>
                    <a:pt x="1" y="107"/>
                    <a:pt x="1" y="214"/>
                    <a:pt x="108" y="214"/>
                  </a:cubicBezTo>
                  <a:lnTo>
                    <a:pt x="215" y="107"/>
                  </a:lnTo>
                  <a:cubicBezTo>
                    <a:pt x="215" y="0"/>
                    <a:pt x="10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0"/>
            <p:cNvSpPr/>
            <p:nvPr/>
          </p:nvSpPr>
          <p:spPr>
            <a:xfrm>
              <a:off x="2278754" y="4495845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0"/>
            <p:cNvSpPr/>
            <p:nvPr/>
          </p:nvSpPr>
          <p:spPr>
            <a:xfrm>
              <a:off x="2456593" y="4495845"/>
              <a:ext cx="10103" cy="15342"/>
            </a:xfrm>
            <a:custGeom>
              <a:rect b="b" l="l" r="r" t="t"/>
              <a:pathLst>
                <a:path extrusionOk="0" h="164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cubicBezTo>
                    <a:pt x="32" y="148"/>
                    <a:pt x="55" y="164"/>
                    <a:pt x="70" y="164"/>
                  </a:cubicBezTo>
                  <a:cubicBezTo>
                    <a:pt x="107" y="164"/>
                    <a:pt x="107" y="76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0"/>
            <p:cNvSpPr/>
            <p:nvPr/>
          </p:nvSpPr>
          <p:spPr>
            <a:xfrm>
              <a:off x="2624328" y="4495845"/>
              <a:ext cx="20113" cy="15342"/>
            </a:xfrm>
            <a:custGeom>
              <a:rect b="b" l="l" r="r" t="t"/>
              <a:pathLst>
                <a:path extrusionOk="0" h="164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108" y="108"/>
                  </a:lnTo>
                  <a:cubicBezTo>
                    <a:pt x="140" y="148"/>
                    <a:pt x="162" y="164"/>
                    <a:pt x="178" y="164"/>
                  </a:cubicBezTo>
                  <a:cubicBezTo>
                    <a:pt x="215" y="164"/>
                    <a:pt x="215" y="76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0"/>
            <p:cNvSpPr/>
            <p:nvPr/>
          </p:nvSpPr>
          <p:spPr>
            <a:xfrm>
              <a:off x="2802073" y="4495845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0"/>
            <p:cNvSpPr/>
            <p:nvPr/>
          </p:nvSpPr>
          <p:spPr>
            <a:xfrm>
              <a:off x="2278754" y="4643561"/>
              <a:ext cx="22639" cy="10103"/>
            </a:xfrm>
            <a:custGeom>
              <a:rect b="b" l="l" r="r" t="t"/>
              <a:pathLst>
                <a:path extrusionOk="0" h="108" w="242">
                  <a:moveTo>
                    <a:pt x="135" y="1"/>
                  </a:moveTo>
                  <a:cubicBezTo>
                    <a:pt x="135" y="1"/>
                    <a:pt x="1" y="1"/>
                    <a:pt x="1" y="108"/>
                  </a:cubicBezTo>
                  <a:lnTo>
                    <a:pt x="242" y="108"/>
                  </a:lnTo>
                  <a:cubicBezTo>
                    <a:pt x="242" y="1"/>
                    <a:pt x="135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0"/>
            <p:cNvSpPr/>
            <p:nvPr/>
          </p:nvSpPr>
          <p:spPr>
            <a:xfrm>
              <a:off x="2456593" y="4643561"/>
              <a:ext cx="10103" cy="10103"/>
            </a:xfrm>
            <a:custGeom>
              <a:rect b="b" l="l" r="r" t="t"/>
              <a:pathLst>
                <a:path extrusionOk="0" h="108" w="108">
                  <a:moveTo>
                    <a:pt x="107" y="1"/>
                  </a:moveTo>
                  <a:cubicBezTo>
                    <a:pt x="0" y="1"/>
                    <a:pt x="0" y="1"/>
                    <a:pt x="0" y="108"/>
                  </a:cubicBezTo>
                  <a:lnTo>
                    <a:pt x="107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0"/>
            <p:cNvSpPr/>
            <p:nvPr/>
          </p:nvSpPr>
          <p:spPr>
            <a:xfrm>
              <a:off x="2624328" y="4643561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08" y="1"/>
                    <a:pt x="0" y="1"/>
                    <a:pt x="0" y="108"/>
                  </a:cubicBezTo>
                  <a:lnTo>
                    <a:pt x="215" y="108"/>
                  </a:lnTo>
                  <a:cubicBezTo>
                    <a:pt x="215" y="1"/>
                    <a:pt x="215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0"/>
            <p:cNvSpPr/>
            <p:nvPr/>
          </p:nvSpPr>
          <p:spPr>
            <a:xfrm>
              <a:off x="2802073" y="4643561"/>
              <a:ext cx="20113" cy="10103"/>
            </a:xfrm>
            <a:custGeom>
              <a:rect b="b" l="l" r="r" t="t"/>
              <a:pathLst>
                <a:path extrusionOk="0" h="108" w="215">
                  <a:moveTo>
                    <a:pt x="108" y="1"/>
                  </a:moveTo>
                  <a:cubicBezTo>
                    <a:pt x="1" y="1"/>
                    <a:pt x="1" y="1"/>
                    <a:pt x="1" y="108"/>
                  </a:cubicBezTo>
                  <a:lnTo>
                    <a:pt x="215" y="108"/>
                  </a:lnTo>
                  <a:cubicBezTo>
                    <a:pt x="215" y="1"/>
                    <a:pt x="108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41"/>
          <p:cNvSpPr txBox="1"/>
          <p:nvPr>
            <p:ph type="title"/>
          </p:nvPr>
        </p:nvSpPr>
        <p:spPr>
          <a:xfrm>
            <a:off x="720000" y="540000"/>
            <a:ext cx="8268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Overview of  Methodology Used for Clustering and Recommendation Engine</a:t>
            </a:r>
            <a:endParaRPr sz="2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  <p:grpSp>
        <p:nvGrpSpPr>
          <p:cNvPr id="652" name="Google Shape;652;p41"/>
          <p:cNvGrpSpPr/>
          <p:nvPr/>
        </p:nvGrpSpPr>
        <p:grpSpPr>
          <a:xfrm>
            <a:off x="4491336" y="1760750"/>
            <a:ext cx="80672" cy="2727962"/>
            <a:chOff x="240800" y="2387710"/>
            <a:chExt cx="14075" cy="469190"/>
          </a:xfrm>
        </p:grpSpPr>
        <p:sp>
          <p:nvSpPr>
            <p:cNvPr id="653" name="Google Shape;653;p41"/>
            <p:cNvSpPr/>
            <p:nvPr/>
          </p:nvSpPr>
          <p:spPr>
            <a:xfrm>
              <a:off x="240802" y="2387710"/>
              <a:ext cx="11398" cy="362762"/>
            </a:xfrm>
            <a:custGeom>
              <a:rect b="b" l="l" r="r" t="t"/>
              <a:pathLst>
                <a:path extrusionOk="0" h="16409" w="456">
                  <a:moveTo>
                    <a:pt x="0" y="1"/>
                  </a:moveTo>
                  <a:lnTo>
                    <a:pt x="0" y="16408"/>
                  </a:lnTo>
                  <a:lnTo>
                    <a:pt x="455" y="16408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1"/>
            <p:cNvSpPr/>
            <p:nvPr/>
          </p:nvSpPr>
          <p:spPr>
            <a:xfrm>
              <a:off x="240800" y="2777525"/>
              <a:ext cx="13550" cy="9775"/>
            </a:xfrm>
            <a:custGeom>
              <a:rect b="b" l="l" r="r" t="t"/>
              <a:pathLst>
                <a:path extrusionOk="0" h="391" w="542">
                  <a:moveTo>
                    <a:pt x="215" y="1"/>
                  </a:moveTo>
                  <a:cubicBezTo>
                    <a:pt x="67" y="1"/>
                    <a:pt x="0" y="169"/>
                    <a:pt x="0" y="254"/>
                  </a:cubicBezTo>
                  <a:lnTo>
                    <a:pt x="107" y="361"/>
                  </a:lnTo>
                  <a:cubicBezTo>
                    <a:pt x="153" y="382"/>
                    <a:pt x="198" y="391"/>
                    <a:pt x="240" y="391"/>
                  </a:cubicBezTo>
                  <a:cubicBezTo>
                    <a:pt x="418" y="391"/>
                    <a:pt x="542" y="234"/>
                    <a:pt x="455" y="147"/>
                  </a:cubicBezTo>
                  <a:cubicBezTo>
                    <a:pt x="455" y="40"/>
                    <a:pt x="348" y="40"/>
                    <a:pt x="348" y="40"/>
                  </a:cubicBezTo>
                  <a:cubicBezTo>
                    <a:pt x="298" y="12"/>
                    <a:pt x="254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1"/>
            <p:cNvSpPr/>
            <p:nvPr/>
          </p:nvSpPr>
          <p:spPr>
            <a:xfrm>
              <a:off x="240800" y="2811975"/>
              <a:ext cx="14075" cy="10725"/>
            </a:xfrm>
            <a:custGeom>
              <a:rect b="b" l="l" r="r" t="t"/>
              <a:pathLst>
                <a:path extrusionOk="0" h="429" w="563">
                  <a:moveTo>
                    <a:pt x="348" y="0"/>
                  </a:moveTo>
                  <a:cubicBezTo>
                    <a:pt x="107" y="0"/>
                    <a:pt x="0" y="108"/>
                    <a:pt x="0" y="322"/>
                  </a:cubicBezTo>
                  <a:cubicBezTo>
                    <a:pt x="107" y="322"/>
                    <a:pt x="107" y="429"/>
                    <a:pt x="107" y="429"/>
                  </a:cubicBezTo>
                  <a:cubicBezTo>
                    <a:pt x="348" y="429"/>
                    <a:pt x="562" y="322"/>
                    <a:pt x="455" y="108"/>
                  </a:cubicBezTo>
                  <a:lnTo>
                    <a:pt x="3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1"/>
            <p:cNvSpPr/>
            <p:nvPr/>
          </p:nvSpPr>
          <p:spPr>
            <a:xfrm>
              <a:off x="240800" y="2847375"/>
              <a:ext cx="13550" cy="9525"/>
            </a:xfrm>
            <a:custGeom>
              <a:rect b="b" l="l" r="r" t="t"/>
              <a:pathLst>
                <a:path extrusionOk="0" h="381" w="542">
                  <a:moveTo>
                    <a:pt x="224" y="1"/>
                  </a:moveTo>
                  <a:cubicBezTo>
                    <a:pt x="70" y="1"/>
                    <a:pt x="0" y="157"/>
                    <a:pt x="0" y="244"/>
                  </a:cubicBezTo>
                  <a:lnTo>
                    <a:pt x="107" y="351"/>
                  </a:lnTo>
                  <a:cubicBezTo>
                    <a:pt x="153" y="371"/>
                    <a:pt x="198" y="380"/>
                    <a:pt x="240" y="380"/>
                  </a:cubicBezTo>
                  <a:cubicBezTo>
                    <a:pt x="418" y="380"/>
                    <a:pt x="542" y="223"/>
                    <a:pt x="455" y="137"/>
                  </a:cubicBezTo>
                  <a:cubicBezTo>
                    <a:pt x="455" y="30"/>
                    <a:pt x="348" y="30"/>
                    <a:pt x="348" y="30"/>
                  </a:cubicBezTo>
                  <a:cubicBezTo>
                    <a:pt x="302" y="9"/>
                    <a:pt x="261" y="1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7" name="Google Shape;657;p41"/>
          <p:cNvSpPr txBox="1"/>
          <p:nvPr/>
        </p:nvSpPr>
        <p:spPr>
          <a:xfrm>
            <a:off x="1270225" y="1221675"/>
            <a:ext cx="22878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K-Means on RFM Model</a:t>
            </a:r>
            <a:endParaRPr b="1" sz="13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58" name="Google Shape;658;p41"/>
          <p:cNvSpPr txBox="1"/>
          <p:nvPr/>
        </p:nvSpPr>
        <p:spPr>
          <a:xfrm>
            <a:off x="5567525" y="1157975"/>
            <a:ext cx="26883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Collaborative Filtering</a:t>
            </a:r>
            <a:endParaRPr b="1" sz="1600">
              <a:solidFill>
                <a:srgbClr val="33333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659" name="Google Shape;65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9950" y="1981975"/>
            <a:ext cx="755700" cy="7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0" name="Google Shape;66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39550" y="1954325"/>
            <a:ext cx="811000" cy="811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61" name="Google Shape;661;p41"/>
          <p:cNvGrpSpPr/>
          <p:nvPr/>
        </p:nvGrpSpPr>
        <p:grpSpPr>
          <a:xfrm>
            <a:off x="5721720" y="3028908"/>
            <a:ext cx="563556" cy="572714"/>
            <a:chOff x="-55576850" y="3198125"/>
            <a:chExt cx="279625" cy="319025"/>
          </a:xfrm>
        </p:grpSpPr>
        <p:sp>
          <p:nvSpPr>
            <p:cNvPr id="662" name="Google Shape;662;p41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1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1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1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" name="Google Shape;666;p41"/>
          <p:cNvGrpSpPr/>
          <p:nvPr/>
        </p:nvGrpSpPr>
        <p:grpSpPr>
          <a:xfrm>
            <a:off x="7696854" y="2981306"/>
            <a:ext cx="524562" cy="572693"/>
            <a:chOff x="-55202750" y="3198925"/>
            <a:chExt cx="318225" cy="316650"/>
          </a:xfrm>
        </p:grpSpPr>
        <p:sp>
          <p:nvSpPr>
            <p:cNvPr id="667" name="Google Shape;667;p41"/>
            <p:cNvSpPr/>
            <p:nvPr/>
          </p:nvSpPr>
          <p:spPr>
            <a:xfrm>
              <a:off x="-55130275" y="3293425"/>
              <a:ext cx="167775" cy="168575"/>
            </a:xfrm>
            <a:custGeom>
              <a:rect b="b" l="l" r="r" t="t"/>
              <a:pathLst>
                <a:path extrusionOk="0" h="6743" w="6711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41"/>
            <p:cNvSpPr/>
            <p:nvPr/>
          </p:nvSpPr>
          <p:spPr>
            <a:xfrm>
              <a:off x="-55202750" y="319892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69" name="Google Shape;669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0147" y="3775450"/>
            <a:ext cx="713250" cy="713250"/>
          </a:xfrm>
          <a:prstGeom prst="rect">
            <a:avLst/>
          </a:prstGeom>
          <a:noFill/>
          <a:ln>
            <a:noFill/>
          </a:ln>
        </p:spPr>
      </p:pic>
      <p:sp>
        <p:nvSpPr>
          <p:cNvPr id="670" name="Google Shape;670;p41"/>
          <p:cNvSpPr txBox="1"/>
          <p:nvPr/>
        </p:nvSpPr>
        <p:spPr>
          <a:xfrm>
            <a:off x="6120575" y="1604050"/>
            <a:ext cx="313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Read by both users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71" name="Google Shape;671;p41"/>
          <p:cNvSpPr txBox="1"/>
          <p:nvPr/>
        </p:nvSpPr>
        <p:spPr>
          <a:xfrm>
            <a:off x="5622800" y="4451125"/>
            <a:ext cx="313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Read by him，recommend to her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672" name="Google Shape;672;p41"/>
          <p:cNvCxnSpPr/>
          <p:nvPr/>
        </p:nvCxnSpPr>
        <p:spPr>
          <a:xfrm>
            <a:off x="6212750" y="3714750"/>
            <a:ext cx="322500" cy="28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73" name="Google Shape;673;p41"/>
          <p:cNvCxnSpPr>
            <a:stCxn id="669" idx="3"/>
          </p:cNvCxnSpPr>
          <p:nvPr/>
        </p:nvCxnSpPr>
        <p:spPr>
          <a:xfrm flipH="1" rot="10800000">
            <a:off x="7383397" y="3769975"/>
            <a:ext cx="350400" cy="36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74" name="Google Shape;674;p41"/>
          <p:cNvCxnSpPr/>
          <p:nvPr/>
        </p:nvCxnSpPr>
        <p:spPr>
          <a:xfrm flipH="1" rot="10800000">
            <a:off x="5945450" y="2608700"/>
            <a:ext cx="239700" cy="29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75" name="Google Shape;675;p41"/>
          <p:cNvCxnSpPr/>
          <p:nvPr/>
        </p:nvCxnSpPr>
        <p:spPr>
          <a:xfrm rot="10800000">
            <a:off x="7696850" y="2673275"/>
            <a:ext cx="230400" cy="22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76" name="Google Shape;676;p41"/>
          <p:cNvCxnSpPr/>
          <p:nvPr/>
        </p:nvCxnSpPr>
        <p:spPr>
          <a:xfrm>
            <a:off x="6747375" y="3281525"/>
            <a:ext cx="580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7" name="Google Shape;677;p41"/>
          <p:cNvSpPr txBox="1"/>
          <p:nvPr/>
        </p:nvSpPr>
        <p:spPr>
          <a:xfrm>
            <a:off x="6480050" y="2924625"/>
            <a:ext cx="121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Similar</a:t>
            </a: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User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678" name="Google Shape;678;p41"/>
          <p:cNvGrpSpPr/>
          <p:nvPr/>
        </p:nvGrpSpPr>
        <p:grpSpPr>
          <a:xfrm>
            <a:off x="689380" y="1647984"/>
            <a:ext cx="3263199" cy="2892378"/>
            <a:chOff x="4204684" y="2104422"/>
            <a:chExt cx="699822" cy="637382"/>
          </a:xfrm>
        </p:grpSpPr>
        <p:grpSp>
          <p:nvGrpSpPr>
            <p:cNvPr id="679" name="Google Shape;679;p41"/>
            <p:cNvGrpSpPr/>
            <p:nvPr/>
          </p:nvGrpSpPr>
          <p:grpSpPr>
            <a:xfrm>
              <a:off x="4204684" y="2430067"/>
              <a:ext cx="342957" cy="311738"/>
              <a:chOff x="4204684" y="2430067"/>
              <a:chExt cx="342957" cy="311738"/>
            </a:xfrm>
          </p:grpSpPr>
          <p:sp>
            <p:nvSpPr>
              <p:cNvPr id="680" name="Google Shape;680;p41"/>
              <p:cNvSpPr/>
              <p:nvPr/>
            </p:nvSpPr>
            <p:spPr>
              <a:xfrm>
                <a:off x="4235882" y="2430067"/>
                <a:ext cx="311759" cy="311738"/>
              </a:xfrm>
              <a:custGeom>
                <a:rect b="b" l="l" r="r" t="t"/>
                <a:pathLst>
                  <a:path extrusionOk="0" h="8384" w="8384">
                    <a:moveTo>
                      <a:pt x="1" y="0"/>
                    </a:moveTo>
                    <a:cubicBezTo>
                      <a:pt x="23" y="1056"/>
                      <a:pt x="239" y="2096"/>
                      <a:pt x="641" y="3073"/>
                    </a:cubicBezTo>
                    <a:cubicBezTo>
                      <a:pt x="676" y="3072"/>
                      <a:pt x="710" y="3070"/>
                      <a:pt x="745" y="3070"/>
                    </a:cubicBezTo>
                    <a:cubicBezTo>
                      <a:pt x="1419" y="3070"/>
                      <a:pt x="2047" y="3416"/>
                      <a:pt x="2406" y="3988"/>
                    </a:cubicBezTo>
                    <a:cubicBezTo>
                      <a:pt x="2766" y="4558"/>
                      <a:pt x="2808" y="5272"/>
                      <a:pt x="2516" y="5880"/>
                    </a:cubicBezTo>
                    <a:cubicBezTo>
                      <a:pt x="4076" y="7440"/>
                      <a:pt x="6179" y="8337"/>
                      <a:pt x="8384" y="8383"/>
                    </a:cubicBezTo>
                    <a:lnTo>
                      <a:pt x="8384" y="3190"/>
                    </a:lnTo>
                    <a:cubicBezTo>
                      <a:pt x="6664" y="3094"/>
                      <a:pt x="5290" y="1720"/>
                      <a:pt x="519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41"/>
              <p:cNvSpPr/>
              <p:nvPr/>
            </p:nvSpPr>
            <p:spPr>
              <a:xfrm>
                <a:off x="4204684" y="2558309"/>
                <a:ext cx="117839" cy="117794"/>
              </a:xfrm>
              <a:custGeom>
                <a:rect b="b" l="l" r="r" t="t"/>
                <a:pathLst>
                  <a:path extrusionOk="0" h="3168" w="3169">
                    <a:moveTo>
                      <a:pt x="1584" y="0"/>
                    </a:moveTo>
                    <a:cubicBezTo>
                      <a:pt x="710" y="0"/>
                      <a:pt x="1" y="710"/>
                      <a:pt x="1" y="1584"/>
                    </a:cubicBezTo>
                    <a:cubicBezTo>
                      <a:pt x="1" y="2459"/>
                      <a:pt x="710" y="3168"/>
                      <a:pt x="1584" y="3168"/>
                    </a:cubicBezTo>
                    <a:cubicBezTo>
                      <a:pt x="2459" y="3168"/>
                      <a:pt x="3168" y="2459"/>
                      <a:pt x="3168" y="1584"/>
                    </a:cubicBezTo>
                    <a:cubicBezTo>
                      <a:pt x="3168" y="710"/>
                      <a:pt x="2459" y="0"/>
                      <a:pt x="158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2" name="Google Shape;682;p41"/>
            <p:cNvGrpSpPr/>
            <p:nvPr/>
          </p:nvGrpSpPr>
          <p:grpSpPr>
            <a:xfrm>
              <a:off x="4561586" y="2430067"/>
              <a:ext cx="342920" cy="311738"/>
              <a:chOff x="4561586" y="2430067"/>
              <a:chExt cx="342920" cy="311738"/>
            </a:xfrm>
          </p:grpSpPr>
          <p:sp>
            <p:nvSpPr>
              <p:cNvPr id="683" name="Google Shape;683;p41"/>
              <p:cNvSpPr/>
              <p:nvPr/>
            </p:nvSpPr>
            <p:spPr>
              <a:xfrm>
                <a:off x="4561586" y="2430067"/>
                <a:ext cx="311759" cy="311738"/>
              </a:xfrm>
              <a:custGeom>
                <a:rect b="b" l="l" r="r" t="t"/>
                <a:pathLst>
                  <a:path extrusionOk="0" h="8384" w="8384">
                    <a:moveTo>
                      <a:pt x="3189" y="0"/>
                    </a:moveTo>
                    <a:cubicBezTo>
                      <a:pt x="3093" y="1720"/>
                      <a:pt x="1721" y="3092"/>
                      <a:pt x="1" y="3190"/>
                    </a:cubicBezTo>
                    <a:lnTo>
                      <a:pt x="1" y="8383"/>
                    </a:lnTo>
                    <a:cubicBezTo>
                      <a:pt x="2206" y="8337"/>
                      <a:pt x="4309" y="7440"/>
                      <a:pt x="5868" y="5880"/>
                    </a:cubicBezTo>
                    <a:cubicBezTo>
                      <a:pt x="5577" y="5272"/>
                      <a:pt x="5618" y="4558"/>
                      <a:pt x="5979" y="3986"/>
                    </a:cubicBezTo>
                    <a:cubicBezTo>
                      <a:pt x="6337" y="3416"/>
                      <a:pt x="6965" y="3070"/>
                      <a:pt x="7639" y="3070"/>
                    </a:cubicBezTo>
                    <a:cubicBezTo>
                      <a:pt x="7675" y="3070"/>
                      <a:pt x="7710" y="3070"/>
                      <a:pt x="7743" y="3073"/>
                    </a:cubicBezTo>
                    <a:cubicBezTo>
                      <a:pt x="8145" y="2096"/>
                      <a:pt x="8362" y="1056"/>
                      <a:pt x="838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41"/>
              <p:cNvSpPr/>
              <p:nvPr/>
            </p:nvSpPr>
            <p:spPr>
              <a:xfrm>
                <a:off x="4786741" y="2558309"/>
                <a:ext cx="117765" cy="117794"/>
              </a:xfrm>
              <a:custGeom>
                <a:rect b="b" l="l" r="r" t="t"/>
                <a:pathLst>
                  <a:path extrusionOk="0" h="3168" w="3167">
                    <a:moveTo>
                      <a:pt x="1583" y="0"/>
                    </a:moveTo>
                    <a:cubicBezTo>
                      <a:pt x="708" y="0"/>
                      <a:pt x="1" y="710"/>
                      <a:pt x="1" y="1584"/>
                    </a:cubicBezTo>
                    <a:cubicBezTo>
                      <a:pt x="1" y="2459"/>
                      <a:pt x="708" y="3168"/>
                      <a:pt x="1583" y="3168"/>
                    </a:cubicBezTo>
                    <a:cubicBezTo>
                      <a:pt x="2457" y="3168"/>
                      <a:pt x="3166" y="2459"/>
                      <a:pt x="3166" y="1584"/>
                    </a:cubicBezTo>
                    <a:cubicBezTo>
                      <a:pt x="3166" y="710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5" name="Google Shape;685;p41"/>
            <p:cNvGrpSpPr/>
            <p:nvPr/>
          </p:nvGrpSpPr>
          <p:grpSpPr>
            <a:xfrm>
              <a:off x="4561586" y="2104422"/>
              <a:ext cx="342920" cy="311738"/>
              <a:chOff x="4561586" y="2104422"/>
              <a:chExt cx="342920" cy="311738"/>
            </a:xfrm>
          </p:grpSpPr>
          <p:sp>
            <p:nvSpPr>
              <p:cNvPr id="686" name="Google Shape;686;p41"/>
              <p:cNvSpPr/>
              <p:nvPr/>
            </p:nvSpPr>
            <p:spPr>
              <a:xfrm>
                <a:off x="4561586" y="2104422"/>
                <a:ext cx="311722" cy="311738"/>
              </a:xfrm>
              <a:custGeom>
                <a:rect b="b" l="l" r="r" t="t"/>
                <a:pathLst>
                  <a:path extrusionOk="0" h="8384" w="8383">
                    <a:moveTo>
                      <a:pt x="1" y="1"/>
                    </a:moveTo>
                    <a:lnTo>
                      <a:pt x="1" y="5194"/>
                    </a:lnTo>
                    <a:cubicBezTo>
                      <a:pt x="1721" y="5290"/>
                      <a:pt x="3093" y="6662"/>
                      <a:pt x="3189" y="8384"/>
                    </a:cubicBezTo>
                    <a:lnTo>
                      <a:pt x="8382" y="8384"/>
                    </a:lnTo>
                    <a:cubicBezTo>
                      <a:pt x="8362" y="7328"/>
                      <a:pt x="8144" y="6286"/>
                      <a:pt x="7742" y="5311"/>
                    </a:cubicBezTo>
                    <a:cubicBezTo>
                      <a:pt x="7708" y="5312"/>
                      <a:pt x="7673" y="5314"/>
                      <a:pt x="7638" y="5314"/>
                    </a:cubicBezTo>
                    <a:cubicBezTo>
                      <a:pt x="6964" y="5312"/>
                      <a:pt x="6336" y="4966"/>
                      <a:pt x="5977" y="4396"/>
                    </a:cubicBezTo>
                    <a:cubicBezTo>
                      <a:pt x="5618" y="3825"/>
                      <a:pt x="5577" y="3110"/>
                      <a:pt x="5867" y="2502"/>
                    </a:cubicBezTo>
                    <a:cubicBezTo>
                      <a:pt x="4309" y="942"/>
                      <a:pt x="2206" y="45"/>
                      <a:pt x="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41"/>
              <p:cNvSpPr/>
              <p:nvPr/>
            </p:nvSpPr>
            <p:spPr>
              <a:xfrm>
                <a:off x="4786741" y="2170087"/>
                <a:ext cx="117765" cy="117757"/>
              </a:xfrm>
              <a:custGeom>
                <a:rect b="b" l="l" r="r" t="t"/>
                <a:pathLst>
                  <a:path extrusionOk="0" h="3167" w="3167">
                    <a:moveTo>
                      <a:pt x="1583" y="1"/>
                    </a:moveTo>
                    <a:cubicBezTo>
                      <a:pt x="708" y="1"/>
                      <a:pt x="1" y="709"/>
                      <a:pt x="1" y="1583"/>
                    </a:cubicBezTo>
                    <a:cubicBezTo>
                      <a:pt x="1" y="2457"/>
                      <a:pt x="708" y="3167"/>
                      <a:pt x="1583" y="3167"/>
                    </a:cubicBezTo>
                    <a:cubicBezTo>
                      <a:pt x="2457" y="3167"/>
                      <a:pt x="3166" y="2457"/>
                      <a:pt x="3166" y="1583"/>
                    </a:cubicBezTo>
                    <a:cubicBezTo>
                      <a:pt x="3166" y="709"/>
                      <a:pt x="2457" y="1"/>
                      <a:pt x="15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8" name="Google Shape;688;p41"/>
            <p:cNvGrpSpPr/>
            <p:nvPr/>
          </p:nvGrpSpPr>
          <p:grpSpPr>
            <a:xfrm>
              <a:off x="4204684" y="2104422"/>
              <a:ext cx="342957" cy="311664"/>
              <a:chOff x="4204684" y="2104422"/>
              <a:chExt cx="342957" cy="311664"/>
            </a:xfrm>
          </p:grpSpPr>
          <p:sp>
            <p:nvSpPr>
              <p:cNvPr id="689" name="Google Shape;689;p41"/>
              <p:cNvSpPr/>
              <p:nvPr/>
            </p:nvSpPr>
            <p:spPr>
              <a:xfrm>
                <a:off x="4235882" y="2104422"/>
                <a:ext cx="311759" cy="311664"/>
              </a:xfrm>
              <a:custGeom>
                <a:rect b="b" l="l" r="r" t="t"/>
                <a:pathLst>
                  <a:path extrusionOk="0" h="8382" w="8384">
                    <a:moveTo>
                      <a:pt x="8384" y="1"/>
                    </a:moveTo>
                    <a:cubicBezTo>
                      <a:pt x="6179" y="45"/>
                      <a:pt x="4076" y="942"/>
                      <a:pt x="2516" y="2502"/>
                    </a:cubicBezTo>
                    <a:cubicBezTo>
                      <a:pt x="2808" y="3110"/>
                      <a:pt x="2766" y="3825"/>
                      <a:pt x="2406" y="4396"/>
                    </a:cubicBezTo>
                    <a:cubicBezTo>
                      <a:pt x="2047" y="4966"/>
                      <a:pt x="1419" y="5312"/>
                      <a:pt x="745" y="5312"/>
                    </a:cubicBezTo>
                    <a:cubicBezTo>
                      <a:pt x="710" y="5312"/>
                      <a:pt x="675" y="5312"/>
                      <a:pt x="641" y="5311"/>
                    </a:cubicBezTo>
                    <a:cubicBezTo>
                      <a:pt x="239" y="6286"/>
                      <a:pt x="23" y="7327"/>
                      <a:pt x="1" y="8382"/>
                    </a:cubicBezTo>
                    <a:lnTo>
                      <a:pt x="5194" y="8382"/>
                    </a:lnTo>
                    <a:cubicBezTo>
                      <a:pt x="5290" y="6662"/>
                      <a:pt x="6664" y="5290"/>
                      <a:pt x="8384" y="5194"/>
                    </a:cubicBezTo>
                    <a:lnTo>
                      <a:pt x="838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R</a:t>
                </a:r>
                <a:endParaRPr/>
              </a:p>
            </p:txBody>
          </p:sp>
          <p:sp>
            <p:nvSpPr>
              <p:cNvPr id="690" name="Google Shape;690;p41"/>
              <p:cNvSpPr/>
              <p:nvPr/>
            </p:nvSpPr>
            <p:spPr>
              <a:xfrm>
                <a:off x="4204684" y="2170087"/>
                <a:ext cx="117839" cy="117757"/>
              </a:xfrm>
              <a:custGeom>
                <a:rect b="b" l="l" r="r" t="t"/>
                <a:pathLst>
                  <a:path extrusionOk="0" h="3167" w="3169">
                    <a:moveTo>
                      <a:pt x="1584" y="1"/>
                    </a:moveTo>
                    <a:cubicBezTo>
                      <a:pt x="710" y="1"/>
                      <a:pt x="1" y="709"/>
                      <a:pt x="1" y="1583"/>
                    </a:cubicBezTo>
                    <a:cubicBezTo>
                      <a:pt x="1" y="2457"/>
                      <a:pt x="710" y="3167"/>
                      <a:pt x="1584" y="3167"/>
                    </a:cubicBezTo>
                    <a:cubicBezTo>
                      <a:pt x="2459" y="3167"/>
                      <a:pt x="3168" y="2457"/>
                      <a:pt x="3168" y="1583"/>
                    </a:cubicBezTo>
                    <a:cubicBezTo>
                      <a:pt x="3168" y="709"/>
                      <a:pt x="2459" y="1"/>
                      <a:pt x="158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91" name="Google Shape;691;p41"/>
          <p:cNvGrpSpPr/>
          <p:nvPr/>
        </p:nvGrpSpPr>
        <p:grpSpPr>
          <a:xfrm>
            <a:off x="2058695" y="2848331"/>
            <a:ext cx="524585" cy="491680"/>
            <a:chOff x="3497300" y="3227275"/>
            <a:chExt cx="296175" cy="296175"/>
          </a:xfrm>
        </p:grpSpPr>
        <p:sp>
          <p:nvSpPr>
            <p:cNvPr id="692" name="Google Shape;692;p41"/>
            <p:cNvSpPr/>
            <p:nvPr/>
          </p:nvSpPr>
          <p:spPr>
            <a:xfrm>
              <a:off x="3609925" y="33399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41"/>
            <p:cNvSpPr/>
            <p:nvPr/>
          </p:nvSpPr>
          <p:spPr>
            <a:xfrm>
              <a:off x="3531175" y="3227275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41"/>
            <p:cNvSpPr/>
            <p:nvPr/>
          </p:nvSpPr>
          <p:spPr>
            <a:xfrm>
              <a:off x="3670575" y="32272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41"/>
            <p:cNvSpPr/>
            <p:nvPr/>
          </p:nvSpPr>
          <p:spPr>
            <a:xfrm>
              <a:off x="3622525" y="3421825"/>
              <a:ext cx="41775" cy="25225"/>
            </a:xfrm>
            <a:custGeom>
              <a:rect b="b" l="l" r="r" t="t"/>
              <a:pathLst>
                <a:path extrusionOk="0" h="1009" w="1671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41"/>
            <p:cNvSpPr/>
            <p:nvPr/>
          </p:nvSpPr>
          <p:spPr>
            <a:xfrm>
              <a:off x="3566600" y="34163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41"/>
            <p:cNvSpPr/>
            <p:nvPr/>
          </p:nvSpPr>
          <p:spPr>
            <a:xfrm>
              <a:off x="3653250" y="34171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41"/>
            <p:cNvSpPr/>
            <p:nvPr/>
          </p:nvSpPr>
          <p:spPr>
            <a:xfrm>
              <a:off x="3655625" y="3310775"/>
              <a:ext cx="137850" cy="108700"/>
            </a:xfrm>
            <a:custGeom>
              <a:rect b="b" l="l" r="r" t="t"/>
              <a:pathLst>
                <a:path extrusionOk="0" h="4348" w="5514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41"/>
            <p:cNvSpPr/>
            <p:nvPr/>
          </p:nvSpPr>
          <p:spPr>
            <a:xfrm>
              <a:off x="3497300" y="3309975"/>
              <a:ext cx="136275" cy="108725"/>
            </a:xfrm>
            <a:custGeom>
              <a:rect b="b" l="l" r="r" t="t"/>
              <a:pathLst>
                <a:path extrusionOk="0" h="4349" w="5451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0" name="Google Shape;700;p41"/>
          <p:cNvSpPr txBox="1"/>
          <p:nvPr/>
        </p:nvSpPr>
        <p:spPr>
          <a:xfrm>
            <a:off x="1270225" y="2234125"/>
            <a:ext cx="96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Recency</a:t>
            </a:r>
            <a:endParaRPr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01" name="Google Shape;701;p41"/>
          <p:cNvSpPr txBox="1"/>
          <p:nvPr/>
        </p:nvSpPr>
        <p:spPr>
          <a:xfrm>
            <a:off x="1213275" y="3554000"/>
            <a:ext cx="117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Frequency</a:t>
            </a:r>
            <a:endParaRPr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02" name="Google Shape;702;p41"/>
          <p:cNvSpPr txBox="1"/>
          <p:nvPr/>
        </p:nvSpPr>
        <p:spPr>
          <a:xfrm>
            <a:off x="2525675" y="2234125"/>
            <a:ext cx="121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Monetary</a:t>
            </a:r>
            <a:endParaRPr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03" name="Google Shape;703;p41"/>
          <p:cNvSpPr txBox="1"/>
          <p:nvPr/>
        </p:nvSpPr>
        <p:spPr>
          <a:xfrm>
            <a:off x="2476125" y="3601625"/>
            <a:ext cx="169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Time On File</a:t>
            </a:r>
            <a:endParaRPr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-Commerce Business Plan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EF7B7E"/>
      </a:accent1>
      <a:accent2>
        <a:srgbClr val="313265"/>
      </a:accent2>
      <a:accent3>
        <a:srgbClr val="1E1C40"/>
      </a:accent3>
      <a:accent4>
        <a:srgbClr val="EF7B7E"/>
      </a:accent4>
      <a:accent5>
        <a:srgbClr val="313265"/>
      </a:accent5>
      <a:accent6>
        <a:srgbClr val="1E1C4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